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4A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07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0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69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637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282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90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968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375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306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51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4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47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510987"/>
              </p:ext>
            </p:extLst>
          </p:nvPr>
        </p:nvGraphicFramePr>
        <p:xfrm>
          <a:off x="474828" y="690199"/>
          <a:ext cx="8153214" cy="5714855"/>
        </p:xfrm>
        <a:graphic>
          <a:graphicData uri="http://schemas.openxmlformats.org/drawingml/2006/table">
            <a:tbl>
              <a:tblPr firstRow="1" bandRow="1"/>
              <a:tblGrid>
                <a:gridCol w="1358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55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GBV/CVA Risk Category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GBV Risks (Context-Specific)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Potential GBV Types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Individual and Community Mitigation Measures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Humanitarian Actor Mitigation Measures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Potential Benefits in This Area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Participation and Inclusion (Particularly Regarding Information Dissemination and Awareness)</a:t>
                      </a:r>
                      <a:endParaRPr lang="en-US" sz="900" b="0" dirty="0">
                        <a:solidFill>
                          <a:srgbClr val="000000"/>
                        </a:solidFill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Safe and Dignified Access (Particularly Regarding Delivery Mechanisms of CVA)</a:t>
                      </a:r>
                      <a:endParaRPr lang="en-US" sz="900" b="0" dirty="0">
                        <a:solidFill>
                          <a:srgbClr val="000000"/>
                        </a:solidFill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Confidentiality of Personal Data of Survivors and Persons at Risk</a:t>
                      </a:r>
                      <a:endParaRPr lang="en-US" sz="900" b="0" dirty="0">
                        <a:solidFill>
                          <a:srgbClr val="000000"/>
                        </a:solidFill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Social Norms and Partner, Household &amp; Community Relations</a:t>
                      </a:r>
                      <a:endParaRPr lang="en-US" sz="900" b="0" dirty="0">
                        <a:solidFill>
                          <a:srgbClr val="000000"/>
                        </a:solidFill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Other (Context-Specific)</a:t>
                      </a:r>
                      <a:endParaRPr lang="en-US" sz="900" b="0" dirty="0">
                        <a:solidFill>
                          <a:srgbClr val="000000"/>
                        </a:solidFill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74828" y="269178"/>
            <a:ext cx="5378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04A7B"/>
                </a:solidFill>
                <a:latin typeface="Arial"/>
                <a:cs typeface="Arial"/>
              </a:rPr>
              <a:t>Template GBV Risk Analysis for CVA</a:t>
            </a:r>
          </a:p>
        </p:txBody>
      </p:sp>
    </p:spTree>
    <p:extLst>
      <p:ext uri="{BB962C8B-B14F-4D97-AF65-F5344CB8AC3E}">
        <p14:creationId xmlns:p14="http://schemas.microsoft.com/office/powerpoint/2010/main" val="2772544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79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Roboto</vt:lpstr>
      <vt:lpstr>Office Theme</vt:lpstr>
      <vt:lpstr>PowerPoint Presentation</vt:lpstr>
    </vt:vector>
  </TitlesOfParts>
  <Company>DHS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</dc:creator>
  <cp:lastModifiedBy>Holly Radice</cp:lastModifiedBy>
  <cp:revision>6</cp:revision>
  <dcterms:created xsi:type="dcterms:W3CDTF">2020-08-05T14:05:34Z</dcterms:created>
  <dcterms:modified xsi:type="dcterms:W3CDTF">2020-08-12T17:41:02Z</dcterms:modified>
</cp:coreProperties>
</file>