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0" r:id="rId11"/>
    <p:sldId id="265" r:id="rId12"/>
    <p:sldId id="271" r:id="rId13"/>
    <p:sldId id="272" r:id="rId14"/>
    <p:sldId id="266" r:id="rId15"/>
    <p:sldId id="273" r:id="rId16"/>
    <p:sldId id="275" r:id="rId17"/>
    <p:sldId id="274" r:id="rId18"/>
    <p:sldId id="26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Roth@ChildFund.org" TargetMode="External"/><Relationship Id="rId2" Type="http://schemas.openxmlformats.org/officeDocument/2006/relationships/hyperlink" Target="mailto:EmmaP@wrcommissi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547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Participatory Assessments with Children and Youth </a:t>
            </a:r>
            <a:br>
              <a:rPr lang="en-US" dirty="0" smtClean="0"/>
            </a:br>
            <a:r>
              <a:rPr lang="en-US" dirty="0" smtClean="0"/>
              <a:t>with Disabilities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0748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steps will we undertake?</a:t>
            </a:r>
          </a:p>
        </p:txBody>
      </p:sp>
      <p:pic>
        <p:nvPicPr>
          <p:cNvPr id="4" name="Picture 3" descr="WRC Final Bars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509" y="472870"/>
            <a:ext cx="882688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01" y="1024987"/>
            <a:ext cx="2594134" cy="6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9" y="30885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Participatory activities – Boys and young men with and without disabilities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528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Participatory activities – </a:t>
            </a:r>
            <a:br>
              <a:rPr lang="en-US" dirty="0" smtClean="0"/>
            </a:br>
            <a:r>
              <a:rPr lang="en-US" dirty="0" smtClean="0"/>
              <a:t>Drawing and picture library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652" y="1853760"/>
            <a:ext cx="3360419" cy="448056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715" y="1853760"/>
            <a:ext cx="46329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Participatory activities – Guided tour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40" y="1690688"/>
            <a:ext cx="5801784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587938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Participatory activities – </a:t>
            </a:r>
            <a:r>
              <a:rPr lang="en-US" dirty="0" smtClean="0"/>
              <a:t>Photography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690688"/>
            <a:ext cx="5801784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5879381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 and home visits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798" y="837028"/>
            <a:ext cx="4443529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677" y="1576546"/>
            <a:ext cx="479584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248" y="365125"/>
            <a:ext cx="6106551" cy="1325563"/>
          </a:xfrm>
        </p:spPr>
        <p:txBody>
          <a:bodyPr/>
          <a:lstStyle/>
          <a:p>
            <a:pPr algn="ctr"/>
            <a:r>
              <a:rPr lang="en-US" dirty="0" smtClean="0"/>
              <a:t>Community workshop – Presenting ideas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701" y="2602835"/>
            <a:ext cx="5273643" cy="334935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52" y="922992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Community workshop – </a:t>
            </a:r>
            <a:br>
              <a:rPr lang="en-US" dirty="0" smtClean="0"/>
            </a:br>
            <a:r>
              <a:rPr lang="en-US" dirty="0" smtClean="0"/>
              <a:t>Planning with stakeholders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992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others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824319"/>
            <a:ext cx="5801784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624" y="1824319"/>
            <a:ext cx="57302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076" y="869022"/>
            <a:ext cx="7809848" cy="5212080"/>
          </a:xfrm>
        </p:spPr>
      </p:pic>
    </p:spTree>
    <p:extLst>
      <p:ext uri="{BB962C8B-B14F-4D97-AF65-F5344CB8AC3E}">
        <p14:creationId xmlns:p14="http://schemas.microsoft.com/office/powerpoint/2010/main" val="23566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more information, please contact: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Emma Pearce – Women’s Refugee Commission</a:t>
            </a:r>
          </a:p>
          <a:p>
            <a:pPr marL="0" indent="0">
              <a:buNone/>
            </a:pPr>
            <a:r>
              <a:rPr lang="en-US" smtClean="0">
                <a:hlinkClick r:id="rId2"/>
              </a:rPr>
              <a:t>EmmaP@wrcommission.org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Danielle Roth – </a:t>
            </a:r>
            <a:r>
              <a:rPr lang="en-US" dirty="0" err="1" smtClean="0"/>
              <a:t>ChildFund</a:t>
            </a:r>
            <a:r>
              <a:rPr lang="en-US" dirty="0" smtClean="0"/>
              <a:t> International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DRoth@ChildFund.org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4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session – </a:t>
            </a:r>
            <a:br>
              <a:rPr lang="en-US" dirty="0" smtClean="0"/>
            </a:br>
            <a:r>
              <a:rPr lang="en-US" dirty="0" smtClean="0"/>
              <a:t>Getting to know each other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688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session – </a:t>
            </a:r>
            <a:br>
              <a:rPr lang="en-US" dirty="0" smtClean="0"/>
            </a:br>
            <a:r>
              <a:rPr lang="en-US" dirty="0" smtClean="0"/>
              <a:t>Getting to know each other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25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session – </a:t>
            </a:r>
            <a:br>
              <a:rPr lang="en-US" dirty="0" smtClean="0"/>
            </a:br>
            <a:r>
              <a:rPr lang="en-US" dirty="0" smtClean="0"/>
              <a:t>Getting to know each other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430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session – Introducing 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099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discussions – </a:t>
            </a:r>
            <a:br>
              <a:rPr lang="en-US" dirty="0" smtClean="0"/>
            </a:br>
            <a:r>
              <a:rPr lang="en-US" dirty="0" smtClean="0"/>
              <a:t>Fathers of children with disabilities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514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discussions – </a:t>
            </a:r>
            <a:br>
              <a:rPr lang="en-US" dirty="0" smtClean="0"/>
            </a:br>
            <a:r>
              <a:rPr lang="en-US" dirty="0" smtClean="0"/>
              <a:t>Mothers of children with disabilities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950" y="1825625"/>
            <a:ext cx="6520100" cy="4351338"/>
          </a:xfrm>
        </p:spPr>
      </p:pic>
    </p:spTree>
    <p:extLst>
      <p:ext uri="{BB962C8B-B14F-4D97-AF65-F5344CB8AC3E}">
        <p14:creationId xmlns:p14="http://schemas.microsoft.com/office/powerpoint/2010/main" val="31832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discussions – Girls who are care-givers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033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29" y="30885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Participatory activities - Girls and young women with and without disabilities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97" y="1790573"/>
            <a:ext cx="6520100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10" b="-332"/>
          <a:stretch/>
        </p:blipFill>
        <p:spPr>
          <a:xfrm>
            <a:off x="6583680" y="1790574"/>
            <a:ext cx="57461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107</Words>
  <Application>Microsoft Office PowerPoint</Application>
  <PresentationFormat>Widescreen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Participatory Assessments with Children and Youth  with Disabilities</vt:lpstr>
      <vt:lpstr>Information session –  Getting to know each other</vt:lpstr>
      <vt:lpstr>Information session –  Getting to know each other</vt:lpstr>
      <vt:lpstr>Information session –  Getting to know each other</vt:lpstr>
      <vt:lpstr>Information session – Introducing activities</vt:lpstr>
      <vt:lpstr>Group discussions –  Fathers of children with disabilities</vt:lpstr>
      <vt:lpstr>Group discussions –  Mothers of children with disabilities</vt:lpstr>
      <vt:lpstr>Group discussions – Girls who are care-givers</vt:lpstr>
      <vt:lpstr>Participatory activities - Girls and young women with and without disabilities</vt:lpstr>
      <vt:lpstr>Participatory activities – Boys and young men with and without disabilities</vt:lpstr>
      <vt:lpstr>Participatory activities –  Drawing and picture library</vt:lpstr>
      <vt:lpstr>Participatory activities – Guided tour</vt:lpstr>
      <vt:lpstr>Participatory activities – Photography</vt:lpstr>
      <vt:lpstr>Interviews and home visits</vt:lpstr>
      <vt:lpstr>Community workshop – Presenting ideas</vt:lpstr>
      <vt:lpstr>Community workshop –  Planning with stakeholders</vt:lpstr>
      <vt:lpstr>Teaching others</vt:lpstr>
      <vt:lpstr>PowerPoint Presentation</vt:lpstr>
      <vt:lpstr>PowerPoint Presentation</vt:lpstr>
    </vt:vector>
  </TitlesOfParts>
  <Company>IRC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Assessment</dc:title>
  <dc:creator>Emma Pearce</dc:creator>
  <cp:lastModifiedBy>Diana Quick</cp:lastModifiedBy>
  <cp:revision>15</cp:revision>
  <dcterms:created xsi:type="dcterms:W3CDTF">2015-08-31T16:13:14Z</dcterms:created>
  <dcterms:modified xsi:type="dcterms:W3CDTF">2016-02-23T18:27:34Z</dcterms:modified>
</cp:coreProperties>
</file>