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handoutMasterIdLst>
    <p:handoutMasterId r:id="rId47"/>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5" r:id="rId19"/>
    <p:sldId id="274" r:id="rId20"/>
    <p:sldId id="276" r:id="rId21"/>
    <p:sldId id="277" r:id="rId22"/>
    <p:sldId id="301"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7174" userDrawn="1">
          <p15:clr>
            <a:srgbClr val="A4A3A4"/>
          </p15:clr>
        </p15:guide>
        <p15:guide id="3" pos="1345"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dem Yuce" initials="DY" lastIdx="14" clrIdx="0">
    <p:extLst>
      <p:ext uri="{19B8F6BF-5375-455C-9EA6-DF929625EA0E}">
        <p15:presenceInfo xmlns:p15="http://schemas.microsoft.com/office/powerpoint/2012/main" userId="S::dyuce@unicef.org::b35120e7-745e-47ce-bccc-7e0ffff9634f" providerId="AD"/>
      </p:ext>
    </p:extLst>
  </p:cmAuthor>
  <p:cmAuthor id="2" name="Guest User" initials="GU" lastIdx="7" clrIdx="1">
    <p:extLst>
      <p:ext uri="{19B8F6BF-5375-455C-9EA6-DF929625EA0E}">
        <p15:presenceInfo xmlns:p15="http://schemas.microsoft.com/office/powerpoint/2012/main" userId="S::urn:spo:anon#73731fbc3654e622c35cdeff2ad7449bb4135a16b0ef10a82f4f9d037dbfbdae::" providerId="AD"/>
      </p:ext>
    </p:extLst>
  </p:cmAuthor>
  <p:cmAuthor id="3" name="Maria Margherita Maglietti" initials="MM" lastIdx="4" clrIdx="2">
    <p:extLst>
      <p:ext uri="{19B8F6BF-5375-455C-9EA6-DF929625EA0E}">
        <p15:presenceInfo xmlns:p15="http://schemas.microsoft.com/office/powerpoint/2012/main" userId="S::mmaglietti@unicef.org::747c482b-6752-4c89-b934-f216d23ab00f" providerId="AD"/>
      </p:ext>
    </p:extLst>
  </p:cmAuthor>
  <p:cmAuthor id="4" name="Diana Quick" initials="DQ" lastIdx="11" clrIdx="3">
    <p:extLst>
      <p:ext uri="{19B8F6BF-5375-455C-9EA6-DF929625EA0E}">
        <p15:presenceInfo xmlns:p15="http://schemas.microsoft.com/office/powerpoint/2012/main" userId="Diana Quic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2" d="100"/>
          <a:sy n="142" d="100"/>
        </p:scale>
        <p:origin x="116" y="336"/>
      </p:cViewPr>
      <p:guideLst>
        <p:guide orient="horz" pos="2160"/>
        <p:guide pos="7174"/>
        <p:guide pos="1345"/>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1-29T13:49:00.526" idx="7">
    <p:pos x="1570" y="1488"/>
    <p:text>different fonts</p:text>
    <p:extLst>
      <p:ext uri="{C676402C-5697-4E1C-873F-D02D1690AC5C}">
        <p15:threadingInfo xmlns:p15="http://schemas.microsoft.com/office/powerpoint/2012/main" timeZoneBias="-180"/>
      </p:ext>
    </p:extLst>
  </p:cm>
  <p:cm authorId="4" dt="2021-02-19T08:45:04.817" idx="5">
    <p:pos x="1570" y="1584"/>
    <p:text>fixed</p:text>
    <p:extLst>
      <p:ext uri="{C676402C-5697-4E1C-873F-D02D1690AC5C}">
        <p15:threadingInfo xmlns:p15="http://schemas.microsoft.com/office/powerpoint/2012/main" timeZoneBias="300">
          <p15:parentCm authorId="1" idx="7"/>
        </p15:threadingInfo>
      </p:ext>
    </p:extLst>
  </p:cm>
  <p:cm authorId="1" dt="2021-02-10T13:21:12.495" idx="14">
    <p:pos x="10" y="10"/>
    <p:text>date to be deleted</p:text>
    <p:extLst>
      <p:ext uri="{C676402C-5697-4E1C-873F-D02D1690AC5C}">
        <p15:threadingInfo xmlns:p15="http://schemas.microsoft.com/office/powerpoint/2012/main" timeZoneBias="-180"/>
      </p:ext>
    </p:extLst>
  </p:cm>
</p:cmLst>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8C92BF-1D94-544B-A7C9-50C3DDCC1CE5}" type="doc">
      <dgm:prSet loTypeId="urn:microsoft.com/office/officeart/2005/8/layout/radial5" loCatId="relationship" qsTypeId="urn:microsoft.com/office/officeart/2005/8/quickstyle/simple2" qsCatId="simple" csTypeId="urn:microsoft.com/office/officeart/2005/8/colors/colorful1" csCatId="colorful" phldr="1"/>
      <dgm:spPr/>
      <dgm:t>
        <a:bodyPr/>
        <a:lstStyle/>
        <a:p>
          <a:endParaRPr lang="en-US"/>
        </a:p>
      </dgm:t>
    </dgm:pt>
    <dgm:pt modelId="{5F77241C-2A86-1B43-9049-E45B88CA6BBF}">
      <dgm:prSet phldrT="[Text]"/>
      <dgm:spPr/>
      <dgm:t>
        <a:bodyPr/>
        <a:lstStyle/>
        <a:p>
          <a:r>
            <a:rPr lang="en-US"/>
            <a:t>ME</a:t>
          </a:r>
        </a:p>
      </dgm:t>
    </dgm:pt>
    <dgm:pt modelId="{CCD5473F-2433-574A-91C9-EF0DD4E59505}" type="parTrans" cxnId="{E3C22EE2-84D4-4547-914A-924A2397CD6C}">
      <dgm:prSet/>
      <dgm:spPr/>
      <dgm:t>
        <a:bodyPr/>
        <a:lstStyle/>
        <a:p>
          <a:endParaRPr lang="en-US"/>
        </a:p>
      </dgm:t>
    </dgm:pt>
    <dgm:pt modelId="{0B2CE6BB-2B21-054A-844B-FA14E7D995FD}" type="sibTrans" cxnId="{E3C22EE2-84D4-4547-914A-924A2397CD6C}">
      <dgm:prSet/>
      <dgm:spPr/>
      <dgm:t>
        <a:bodyPr/>
        <a:lstStyle/>
        <a:p>
          <a:endParaRPr lang="en-US"/>
        </a:p>
      </dgm:t>
    </dgm:pt>
    <dgm:pt modelId="{664B1C6D-D1C0-6548-82BF-025EE8828320}">
      <dgm:prSet phldrT="[Text]"/>
      <dgm:spPr/>
      <dgm:t>
        <a:bodyPr/>
        <a:lstStyle/>
        <a:p>
          <a:r>
            <a:rPr lang="en-US"/>
            <a:t>Person</a:t>
          </a:r>
        </a:p>
      </dgm:t>
    </dgm:pt>
    <dgm:pt modelId="{A3E28D5D-267A-2D43-93F1-BDE9FE787009}" type="parTrans" cxnId="{9D71B954-7545-3B42-98BC-B2C305A1C53F}">
      <dgm:prSet/>
      <dgm:spPr/>
      <dgm:t>
        <a:bodyPr/>
        <a:lstStyle/>
        <a:p>
          <a:endParaRPr lang="en-US"/>
        </a:p>
      </dgm:t>
    </dgm:pt>
    <dgm:pt modelId="{32277688-A55C-104F-AD6B-ED5FE93EBFE2}" type="sibTrans" cxnId="{9D71B954-7545-3B42-98BC-B2C305A1C53F}">
      <dgm:prSet/>
      <dgm:spPr/>
      <dgm:t>
        <a:bodyPr/>
        <a:lstStyle/>
        <a:p>
          <a:endParaRPr lang="en-US"/>
        </a:p>
      </dgm:t>
    </dgm:pt>
    <dgm:pt modelId="{3ABE2F89-F9B7-2A42-9A27-FE3CD8742508}">
      <dgm:prSet phldrT="[Text]"/>
      <dgm:spPr/>
      <dgm:t>
        <a:bodyPr/>
        <a:lstStyle/>
        <a:p>
          <a:r>
            <a:rPr lang="en-US"/>
            <a:t>Person</a:t>
          </a:r>
        </a:p>
      </dgm:t>
    </dgm:pt>
    <dgm:pt modelId="{247DF3E0-BAFB-7D40-A439-B884EB1D3800}" type="parTrans" cxnId="{39A49CE1-2528-FC41-A7A3-7E0EAE3ECAF6}">
      <dgm:prSet/>
      <dgm:spPr/>
      <dgm:t>
        <a:bodyPr/>
        <a:lstStyle/>
        <a:p>
          <a:endParaRPr lang="en-US"/>
        </a:p>
      </dgm:t>
    </dgm:pt>
    <dgm:pt modelId="{0DDE9CDB-BC07-A949-AF4E-C02F16C36737}" type="sibTrans" cxnId="{39A49CE1-2528-FC41-A7A3-7E0EAE3ECAF6}">
      <dgm:prSet/>
      <dgm:spPr/>
      <dgm:t>
        <a:bodyPr/>
        <a:lstStyle/>
        <a:p>
          <a:endParaRPr lang="en-US"/>
        </a:p>
      </dgm:t>
    </dgm:pt>
    <dgm:pt modelId="{66FC736D-B542-EE4B-AD64-E18F707FC9FB}">
      <dgm:prSet phldrT="[Text]"/>
      <dgm:spPr>
        <a:solidFill>
          <a:schemeClr val="accent4">
            <a:lumMod val="40000"/>
            <a:lumOff val="60000"/>
          </a:schemeClr>
        </a:solidFill>
      </dgm:spPr>
      <dgm:t>
        <a:bodyPr/>
        <a:lstStyle/>
        <a:p>
          <a:r>
            <a:rPr lang="en-US"/>
            <a:t>Person</a:t>
          </a:r>
        </a:p>
      </dgm:t>
    </dgm:pt>
    <dgm:pt modelId="{759A92AB-F67B-924C-9EDE-6614E7949C94}" type="parTrans" cxnId="{935637D2-2A63-844C-973D-8EAF19F3FE18}">
      <dgm:prSet/>
      <dgm:spPr>
        <a:solidFill>
          <a:schemeClr val="accent4">
            <a:lumMod val="40000"/>
            <a:lumOff val="60000"/>
          </a:schemeClr>
        </a:solidFill>
      </dgm:spPr>
      <dgm:t>
        <a:bodyPr/>
        <a:lstStyle/>
        <a:p>
          <a:endParaRPr lang="en-US"/>
        </a:p>
      </dgm:t>
    </dgm:pt>
    <dgm:pt modelId="{49F06739-BC80-A845-A333-C9D85F7AB0C7}" type="sibTrans" cxnId="{935637D2-2A63-844C-973D-8EAF19F3FE18}">
      <dgm:prSet/>
      <dgm:spPr/>
      <dgm:t>
        <a:bodyPr/>
        <a:lstStyle/>
        <a:p>
          <a:endParaRPr lang="en-US"/>
        </a:p>
      </dgm:t>
    </dgm:pt>
    <dgm:pt modelId="{902C1B9E-0FEA-C54C-9D6E-E590867EC9E1}">
      <dgm:prSet phldrT="[Text]"/>
      <dgm:spPr>
        <a:solidFill>
          <a:schemeClr val="accent2">
            <a:lumMod val="60000"/>
            <a:lumOff val="40000"/>
          </a:schemeClr>
        </a:solidFill>
      </dgm:spPr>
      <dgm:t>
        <a:bodyPr/>
        <a:lstStyle/>
        <a:p>
          <a:r>
            <a:rPr lang="en-US"/>
            <a:t>Person</a:t>
          </a:r>
        </a:p>
      </dgm:t>
    </dgm:pt>
    <dgm:pt modelId="{143B6610-D639-C443-8638-42C28C7192EC}" type="parTrans" cxnId="{B81025AC-829B-8843-B964-265540420083}">
      <dgm:prSet/>
      <dgm:spPr>
        <a:solidFill>
          <a:schemeClr val="accent2">
            <a:lumMod val="40000"/>
            <a:lumOff val="60000"/>
          </a:schemeClr>
        </a:solidFill>
      </dgm:spPr>
      <dgm:t>
        <a:bodyPr/>
        <a:lstStyle/>
        <a:p>
          <a:endParaRPr lang="en-US"/>
        </a:p>
      </dgm:t>
    </dgm:pt>
    <dgm:pt modelId="{342FEB18-8552-FF45-B7B0-F2B5253FE1C6}" type="sibTrans" cxnId="{B81025AC-829B-8843-B964-265540420083}">
      <dgm:prSet/>
      <dgm:spPr/>
      <dgm:t>
        <a:bodyPr/>
        <a:lstStyle/>
        <a:p>
          <a:endParaRPr lang="en-US"/>
        </a:p>
      </dgm:t>
    </dgm:pt>
    <dgm:pt modelId="{C1ECC8F7-B0EA-FC47-A2EF-D756F3F46AB9}">
      <dgm:prSet phldrT="[Text]"/>
      <dgm:spPr>
        <a:solidFill>
          <a:schemeClr val="accent4"/>
        </a:solidFill>
      </dgm:spPr>
      <dgm:t>
        <a:bodyPr/>
        <a:lstStyle/>
        <a:p>
          <a:r>
            <a:rPr lang="en-US"/>
            <a:t>Person</a:t>
          </a:r>
        </a:p>
      </dgm:t>
    </dgm:pt>
    <dgm:pt modelId="{74ADC29D-BF8F-5A47-A8EC-DD2F9812CDF6}" type="parTrans" cxnId="{E8DF6A17-725C-C64E-9B64-212C12D3726F}">
      <dgm:prSet/>
      <dgm:spPr>
        <a:solidFill>
          <a:schemeClr val="accent4"/>
        </a:solidFill>
      </dgm:spPr>
      <dgm:t>
        <a:bodyPr/>
        <a:lstStyle/>
        <a:p>
          <a:endParaRPr lang="en-US"/>
        </a:p>
      </dgm:t>
    </dgm:pt>
    <dgm:pt modelId="{156B8156-9A3C-A44D-B524-1714FAD1E6A7}" type="sibTrans" cxnId="{E8DF6A17-725C-C64E-9B64-212C12D3726F}">
      <dgm:prSet/>
      <dgm:spPr/>
      <dgm:t>
        <a:bodyPr/>
        <a:lstStyle/>
        <a:p>
          <a:endParaRPr lang="en-US"/>
        </a:p>
      </dgm:t>
    </dgm:pt>
    <dgm:pt modelId="{5E95C2B3-1415-8C4E-A669-C402DF200B4F}">
      <dgm:prSet phldrT="[Text]"/>
      <dgm:spPr>
        <a:solidFill>
          <a:schemeClr val="accent2">
            <a:lumMod val="20000"/>
            <a:lumOff val="80000"/>
          </a:schemeClr>
        </a:solidFill>
      </dgm:spPr>
      <dgm:t>
        <a:bodyPr/>
        <a:lstStyle/>
        <a:p>
          <a:r>
            <a:rPr lang="en-US"/>
            <a:t>Person</a:t>
          </a:r>
        </a:p>
      </dgm:t>
    </dgm:pt>
    <dgm:pt modelId="{35E9BCF0-666E-EC4C-9081-7998A946615D}" type="parTrans" cxnId="{3D9F62C7-A25E-604F-9A76-C27DA2AA224F}">
      <dgm:prSet/>
      <dgm:spPr>
        <a:solidFill>
          <a:schemeClr val="accent2">
            <a:lumMod val="20000"/>
            <a:lumOff val="80000"/>
          </a:schemeClr>
        </a:solidFill>
      </dgm:spPr>
      <dgm:t>
        <a:bodyPr/>
        <a:lstStyle/>
        <a:p>
          <a:endParaRPr lang="en-US"/>
        </a:p>
      </dgm:t>
    </dgm:pt>
    <dgm:pt modelId="{9FDAC3B9-A2BB-D640-9220-5D9E018A107E}" type="sibTrans" cxnId="{3D9F62C7-A25E-604F-9A76-C27DA2AA224F}">
      <dgm:prSet/>
      <dgm:spPr/>
      <dgm:t>
        <a:bodyPr/>
        <a:lstStyle/>
        <a:p>
          <a:endParaRPr lang="en-US"/>
        </a:p>
      </dgm:t>
    </dgm:pt>
    <dgm:pt modelId="{D618184E-8D69-AC4C-9880-D8E3B11A99C2}" type="pres">
      <dgm:prSet presAssocID="{E48C92BF-1D94-544B-A7C9-50C3DDCC1CE5}" presName="Name0" presStyleCnt="0">
        <dgm:presLayoutVars>
          <dgm:chMax val="1"/>
          <dgm:dir/>
          <dgm:animLvl val="ctr"/>
          <dgm:resizeHandles val="exact"/>
        </dgm:presLayoutVars>
      </dgm:prSet>
      <dgm:spPr/>
    </dgm:pt>
    <dgm:pt modelId="{1DE77B9E-BE7E-9F48-9512-4E911D418226}" type="pres">
      <dgm:prSet presAssocID="{5F77241C-2A86-1B43-9049-E45B88CA6BBF}" presName="centerShape" presStyleLbl="node0" presStyleIdx="0" presStyleCnt="1"/>
      <dgm:spPr/>
    </dgm:pt>
    <dgm:pt modelId="{59E01D31-C813-EF4A-B33F-F53EADD6067D}" type="pres">
      <dgm:prSet presAssocID="{A3E28D5D-267A-2D43-93F1-BDE9FE787009}" presName="parTrans" presStyleLbl="sibTrans2D1" presStyleIdx="0" presStyleCnt="6"/>
      <dgm:spPr/>
    </dgm:pt>
    <dgm:pt modelId="{DA193F49-D029-474D-BA96-5BE23694DC37}" type="pres">
      <dgm:prSet presAssocID="{A3E28D5D-267A-2D43-93F1-BDE9FE787009}" presName="connectorText" presStyleLbl="sibTrans2D1" presStyleIdx="0" presStyleCnt="6"/>
      <dgm:spPr/>
    </dgm:pt>
    <dgm:pt modelId="{5CAC3E17-0CED-084E-909E-2E277E0A7BB3}" type="pres">
      <dgm:prSet presAssocID="{664B1C6D-D1C0-6548-82BF-025EE8828320}" presName="node" presStyleLbl="node1" presStyleIdx="0" presStyleCnt="6">
        <dgm:presLayoutVars>
          <dgm:bulletEnabled val="1"/>
        </dgm:presLayoutVars>
      </dgm:prSet>
      <dgm:spPr/>
    </dgm:pt>
    <dgm:pt modelId="{08CC6BD8-A347-BB40-BECB-A1EBED0D01D9}" type="pres">
      <dgm:prSet presAssocID="{247DF3E0-BAFB-7D40-A439-B884EB1D3800}" presName="parTrans" presStyleLbl="sibTrans2D1" presStyleIdx="1" presStyleCnt="6"/>
      <dgm:spPr/>
    </dgm:pt>
    <dgm:pt modelId="{D84985B2-33FB-464E-BCD3-548577F121F0}" type="pres">
      <dgm:prSet presAssocID="{247DF3E0-BAFB-7D40-A439-B884EB1D3800}" presName="connectorText" presStyleLbl="sibTrans2D1" presStyleIdx="1" presStyleCnt="6"/>
      <dgm:spPr/>
    </dgm:pt>
    <dgm:pt modelId="{22499EE5-221B-2C4C-9EDD-0C71C5A9E774}" type="pres">
      <dgm:prSet presAssocID="{3ABE2F89-F9B7-2A42-9A27-FE3CD8742508}" presName="node" presStyleLbl="node1" presStyleIdx="1" presStyleCnt="6">
        <dgm:presLayoutVars>
          <dgm:bulletEnabled val="1"/>
        </dgm:presLayoutVars>
      </dgm:prSet>
      <dgm:spPr/>
    </dgm:pt>
    <dgm:pt modelId="{2D66A3EF-F7A2-6B46-ABE6-6B2129B1114B}" type="pres">
      <dgm:prSet presAssocID="{759A92AB-F67B-924C-9EDE-6614E7949C94}" presName="parTrans" presStyleLbl="sibTrans2D1" presStyleIdx="2" presStyleCnt="6"/>
      <dgm:spPr/>
    </dgm:pt>
    <dgm:pt modelId="{8BDCC58A-C919-0241-BA3D-C076B06A2437}" type="pres">
      <dgm:prSet presAssocID="{759A92AB-F67B-924C-9EDE-6614E7949C94}" presName="connectorText" presStyleLbl="sibTrans2D1" presStyleIdx="2" presStyleCnt="6"/>
      <dgm:spPr/>
    </dgm:pt>
    <dgm:pt modelId="{38A59059-F087-B647-99D5-167C77BA5966}" type="pres">
      <dgm:prSet presAssocID="{66FC736D-B542-EE4B-AD64-E18F707FC9FB}" presName="node" presStyleLbl="node1" presStyleIdx="2" presStyleCnt="6">
        <dgm:presLayoutVars>
          <dgm:bulletEnabled val="1"/>
        </dgm:presLayoutVars>
      </dgm:prSet>
      <dgm:spPr/>
    </dgm:pt>
    <dgm:pt modelId="{A01875C8-66DF-794B-B746-B167E1B85EBD}" type="pres">
      <dgm:prSet presAssocID="{74ADC29D-BF8F-5A47-A8EC-DD2F9812CDF6}" presName="parTrans" presStyleLbl="sibTrans2D1" presStyleIdx="3" presStyleCnt="6"/>
      <dgm:spPr/>
    </dgm:pt>
    <dgm:pt modelId="{D2DB6240-F2D1-2443-A669-A6F8D5324638}" type="pres">
      <dgm:prSet presAssocID="{74ADC29D-BF8F-5A47-A8EC-DD2F9812CDF6}" presName="connectorText" presStyleLbl="sibTrans2D1" presStyleIdx="3" presStyleCnt="6"/>
      <dgm:spPr/>
    </dgm:pt>
    <dgm:pt modelId="{8A37EF43-E3A2-844D-9396-99A39DDC65FD}" type="pres">
      <dgm:prSet presAssocID="{C1ECC8F7-B0EA-FC47-A2EF-D756F3F46AB9}" presName="node" presStyleLbl="node1" presStyleIdx="3" presStyleCnt="6">
        <dgm:presLayoutVars>
          <dgm:bulletEnabled val="1"/>
        </dgm:presLayoutVars>
      </dgm:prSet>
      <dgm:spPr/>
    </dgm:pt>
    <dgm:pt modelId="{5282F57B-AC8E-3940-A074-3DEC5C6B5FFE}" type="pres">
      <dgm:prSet presAssocID="{35E9BCF0-666E-EC4C-9081-7998A946615D}" presName="parTrans" presStyleLbl="sibTrans2D1" presStyleIdx="4" presStyleCnt="6"/>
      <dgm:spPr/>
    </dgm:pt>
    <dgm:pt modelId="{9D4CE7B8-D068-0243-9073-8600657EBB69}" type="pres">
      <dgm:prSet presAssocID="{35E9BCF0-666E-EC4C-9081-7998A946615D}" presName="connectorText" presStyleLbl="sibTrans2D1" presStyleIdx="4" presStyleCnt="6"/>
      <dgm:spPr/>
    </dgm:pt>
    <dgm:pt modelId="{4C8B0A33-C606-2A41-9E04-EA8FD08811FF}" type="pres">
      <dgm:prSet presAssocID="{5E95C2B3-1415-8C4E-A669-C402DF200B4F}" presName="node" presStyleLbl="node1" presStyleIdx="4" presStyleCnt="6">
        <dgm:presLayoutVars>
          <dgm:bulletEnabled val="1"/>
        </dgm:presLayoutVars>
      </dgm:prSet>
      <dgm:spPr/>
    </dgm:pt>
    <dgm:pt modelId="{FB800BC9-20DF-FE4D-8424-89BF111A3EEA}" type="pres">
      <dgm:prSet presAssocID="{143B6610-D639-C443-8638-42C28C7192EC}" presName="parTrans" presStyleLbl="sibTrans2D1" presStyleIdx="5" presStyleCnt="6"/>
      <dgm:spPr/>
    </dgm:pt>
    <dgm:pt modelId="{48425867-0841-0F4C-B970-6E0D191389E8}" type="pres">
      <dgm:prSet presAssocID="{143B6610-D639-C443-8638-42C28C7192EC}" presName="connectorText" presStyleLbl="sibTrans2D1" presStyleIdx="5" presStyleCnt="6"/>
      <dgm:spPr/>
    </dgm:pt>
    <dgm:pt modelId="{13B46865-5539-EC4C-888A-D6E660D75D66}" type="pres">
      <dgm:prSet presAssocID="{902C1B9E-0FEA-C54C-9D6E-E590867EC9E1}" presName="node" presStyleLbl="node1" presStyleIdx="5" presStyleCnt="6">
        <dgm:presLayoutVars>
          <dgm:bulletEnabled val="1"/>
        </dgm:presLayoutVars>
      </dgm:prSet>
      <dgm:spPr/>
    </dgm:pt>
  </dgm:ptLst>
  <dgm:cxnLst>
    <dgm:cxn modelId="{F4026E05-81DF-E74D-8133-659A403BFD90}" type="presOf" srcId="{35E9BCF0-666E-EC4C-9081-7998A946615D}" destId="{5282F57B-AC8E-3940-A074-3DEC5C6B5FFE}" srcOrd="0" destOrd="0" presId="urn:microsoft.com/office/officeart/2005/8/layout/radial5"/>
    <dgm:cxn modelId="{D1EA450C-DEE8-9C44-B64C-0FEF089015DA}" type="presOf" srcId="{247DF3E0-BAFB-7D40-A439-B884EB1D3800}" destId="{D84985B2-33FB-464E-BCD3-548577F121F0}" srcOrd="1" destOrd="0" presId="urn:microsoft.com/office/officeart/2005/8/layout/radial5"/>
    <dgm:cxn modelId="{3B78C412-5638-3F47-9238-0B5B1C47AC4D}" type="presOf" srcId="{247DF3E0-BAFB-7D40-A439-B884EB1D3800}" destId="{08CC6BD8-A347-BB40-BECB-A1EBED0D01D9}" srcOrd="0" destOrd="0" presId="urn:microsoft.com/office/officeart/2005/8/layout/radial5"/>
    <dgm:cxn modelId="{E8DF6A17-725C-C64E-9B64-212C12D3726F}" srcId="{5F77241C-2A86-1B43-9049-E45B88CA6BBF}" destId="{C1ECC8F7-B0EA-FC47-A2EF-D756F3F46AB9}" srcOrd="3" destOrd="0" parTransId="{74ADC29D-BF8F-5A47-A8EC-DD2F9812CDF6}" sibTransId="{156B8156-9A3C-A44D-B524-1714FAD1E6A7}"/>
    <dgm:cxn modelId="{9C536B27-F228-E64E-9E3C-7EEA7959A39E}" type="presOf" srcId="{3ABE2F89-F9B7-2A42-9A27-FE3CD8742508}" destId="{22499EE5-221B-2C4C-9EDD-0C71C5A9E774}" srcOrd="0" destOrd="0" presId="urn:microsoft.com/office/officeart/2005/8/layout/radial5"/>
    <dgm:cxn modelId="{65951F2B-BD51-1C4D-A06F-B6182457E265}" type="presOf" srcId="{35E9BCF0-666E-EC4C-9081-7998A946615D}" destId="{9D4CE7B8-D068-0243-9073-8600657EBB69}" srcOrd="1" destOrd="0" presId="urn:microsoft.com/office/officeart/2005/8/layout/radial5"/>
    <dgm:cxn modelId="{2AEE522D-BCBF-494A-901A-F0C88B848624}" type="presOf" srcId="{143B6610-D639-C443-8638-42C28C7192EC}" destId="{48425867-0841-0F4C-B970-6E0D191389E8}" srcOrd="1" destOrd="0" presId="urn:microsoft.com/office/officeart/2005/8/layout/radial5"/>
    <dgm:cxn modelId="{91D12933-4D66-4341-B7BF-D11172B961F0}" type="presOf" srcId="{A3E28D5D-267A-2D43-93F1-BDE9FE787009}" destId="{DA193F49-D029-474D-BA96-5BE23694DC37}" srcOrd="1" destOrd="0" presId="urn:microsoft.com/office/officeart/2005/8/layout/radial5"/>
    <dgm:cxn modelId="{EE84393A-F569-FA4D-BDAE-535DB985C75E}" type="presOf" srcId="{A3E28D5D-267A-2D43-93F1-BDE9FE787009}" destId="{59E01D31-C813-EF4A-B33F-F53EADD6067D}" srcOrd="0" destOrd="0" presId="urn:microsoft.com/office/officeart/2005/8/layout/radial5"/>
    <dgm:cxn modelId="{8F9F745E-B9B2-DA4D-96F4-79D0E7C66688}" type="presOf" srcId="{143B6610-D639-C443-8638-42C28C7192EC}" destId="{FB800BC9-20DF-FE4D-8424-89BF111A3EEA}" srcOrd="0" destOrd="0" presId="urn:microsoft.com/office/officeart/2005/8/layout/radial5"/>
    <dgm:cxn modelId="{20B29A45-8099-694A-A1DA-CA9D0EFBDAED}" type="presOf" srcId="{5F77241C-2A86-1B43-9049-E45B88CA6BBF}" destId="{1DE77B9E-BE7E-9F48-9512-4E911D418226}" srcOrd="0" destOrd="0" presId="urn:microsoft.com/office/officeart/2005/8/layout/radial5"/>
    <dgm:cxn modelId="{F03C716D-FF96-1543-A303-09C076E5AAE7}" type="presOf" srcId="{5E95C2B3-1415-8C4E-A669-C402DF200B4F}" destId="{4C8B0A33-C606-2A41-9E04-EA8FD08811FF}" srcOrd="0" destOrd="0" presId="urn:microsoft.com/office/officeart/2005/8/layout/radial5"/>
    <dgm:cxn modelId="{FC68096F-9706-A845-9B42-89E10E195264}" type="presOf" srcId="{664B1C6D-D1C0-6548-82BF-025EE8828320}" destId="{5CAC3E17-0CED-084E-909E-2E277E0A7BB3}" srcOrd="0" destOrd="0" presId="urn:microsoft.com/office/officeart/2005/8/layout/radial5"/>
    <dgm:cxn modelId="{74AE1150-76E7-0F42-9A54-146960E6DD41}" type="presOf" srcId="{66FC736D-B542-EE4B-AD64-E18F707FC9FB}" destId="{38A59059-F087-B647-99D5-167C77BA5966}" srcOrd="0" destOrd="0" presId="urn:microsoft.com/office/officeart/2005/8/layout/radial5"/>
    <dgm:cxn modelId="{9D71B954-7545-3B42-98BC-B2C305A1C53F}" srcId="{5F77241C-2A86-1B43-9049-E45B88CA6BBF}" destId="{664B1C6D-D1C0-6548-82BF-025EE8828320}" srcOrd="0" destOrd="0" parTransId="{A3E28D5D-267A-2D43-93F1-BDE9FE787009}" sibTransId="{32277688-A55C-104F-AD6B-ED5FE93EBFE2}"/>
    <dgm:cxn modelId="{57C4FA56-36FA-E049-9446-982423604B3C}" type="presOf" srcId="{759A92AB-F67B-924C-9EDE-6614E7949C94}" destId="{2D66A3EF-F7A2-6B46-ABE6-6B2129B1114B}" srcOrd="0" destOrd="0" presId="urn:microsoft.com/office/officeart/2005/8/layout/radial5"/>
    <dgm:cxn modelId="{48C4528C-C6BF-9040-A87B-E3697F7B8EFB}" type="presOf" srcId="{759A92AB-F67B-924C-9EDE-6614E7949C94}" destId="{8BDCC58A-C919-0241-BA3D-C076B06A2437}" srcOrd="1" destOrd="0" presId="urn:microsoft.com/office/officeart/2005/8/layout/radial5"/>
    <dgm:cxn modelId="{613CC89D-22F2-E44B-8C59-40709D2FCF42}" type="presOf" srcId="{C1ECC8F7-B0EA-FC47-A2EF-D756F3F46AB9}" destId="{8A37EF43-E3A2-844D-9396-99A39DDC65FD}" srcOrd="0" destOrd="0" presId="urn:microsoft.com/office/officeart/2005/8/layout/radial5"/>
    <dgm:cxn modelId="{B81025AC-829B-8843-B964-265540420083}" srcId="{5F77241C-2A86-1B43-9049-E45B88CA6BBF}" destId="{902C1B9E-0FEA-C54C-9D6E-E590867EC9E1}" srcOrd="5" destOrd="0" parTransId="{143B6610-D639-C443-8638-42C28C7192EC}" sibTransId="{342FEB18-8552-FF45-B7B0-F2B5253FE1C6}"/>
    <dgm:cxn modelId="{E12266B1-2707-8C4B-89B4-3615919EE811}" type="presOf" srcId="{E48C92BF-1D94-544B-A7C9-50C3DDCC1CE5}" destId="{D618184E-8D69-AC4C-9880-D8E3B11A99C2}" srcOrd="0" destOrd="0" presId="urn:microsoft.com/office/officeart/2005/8/layout/radial5"/>
    <dgm:cxn modelId="{3D9F62C7-A25E-604F-9A76-C27DA2AA224F}" srcId="{5F77241C-2A86-1B43-9049-E45B88CA6BBF}" destId="{5E95C2B3-1415-8C4E-A669-C402DF200B4F}" srcOrd="4" destOrd="0" parTransId="{35E9BCF0-666E-EC4C-9081-7998A946615D}" sibTransId="{9FDAC3B9-A2BB-D640-9220-5D9E018A107E}"/>
    <dgm:cxn modelId="{935637D2-2A63-844C-973D-8EAF19F3FE18}" srcId="{5F77241C-2A86-1B43-9049-E45B88CA6BBF}" destId="{66FC736D-B542-EE4B-AD64-E18F707FC9FB}" srcOrd="2" destOrd="0" parTransId="{759A92AB-F67B-924C-9EDE-6614E7949C94}" sibTransId="{49F06739-BC80-A845-A333-C9D85F7AB0C7}"/>
    <dgm:cxn modelId="{16D694DF-2BEE-6B47-B152-F955B21201E1}" type="presOf" srcId="{902C1B9E-0FEA-C54C-9D6E-E590867EC9E1}" destId="{13B46865-5539-EC4C-888A-D6E660D75D66}" srcOrd="0" destOrd="0" presId="urn:microsoft.com/office/officeart/2005/8/layout/radial5"/>
    <dgm:cxn modelId="{16D315E0-7BD0-C04A-9545-7607BC6CFB5D}" type="presOf" srcId="{74ADC29D-BF8F-5A47-A8EC-DD2F9812CDF6}" destId="{A01875C8-66DF-794B-B746-B167E1B85EBD}" srcOrd="0" destOrd="0" presId="urn:microsoft.com/office/officeart/2005/8/layout/radial5"/>
    <dgm:cxn modelId="{39A49CE1-2528-FC41-A7A3-7E0EAE3ECAF6}" srcId="{5F77241C-2A86-1B43-9049-E45B88CA6BBF}" destId="{3ABE2F89-F9B7-2A42-9A27-FE3CD8742508}" srcOrd="1" destOrd="0" parTransId="{247DF3E0-BAFB-7D40-A439-B884EB1D3800}" sibTransId="{0DDE9CDB-BC07-A949-AF4E-C02F16C36737}"/>
    <dgm:cxn modelId="{E3C22EE2-84D4-4547-914A-924A2397CD6C}" srcId="{E48C92BF-1D94-544B-A7C9-50C3DDCC1CE5}" destId="{5F77241C-2A86-1B43-9049-E45B88CA6BBF}" srcOrd="0" destOrd="0" parTransId="{CCD5473F-2433-574A-91C9-EF0DD4E59505}" sibTransId="{0B2CE6BB-2B21-054A-844B-FA14E7D995FD}"/>
    <dgm:cxn modelId="{0B4924F5-2D7A-C24C-9086-D5BB4993C027}" type="presOf" srcId="{74ADC29D-BF8F-5A47-A8EC-DD2F9812CDF6}" destId="{D2DB6240-F2D1-2443-A669-A6F8D5324638}" srcOrd="1" destOrd="0" presId="urn:microsoft.com/office/officeart/2005/8/layout/radial5"/>
    <dgm:cxn modelId="{D9268221-41D1-6B46-BA2A-9A2A53B9228D}" type="presParOf" srcId="{D618184E-8D69-AC4C-9880-D8E3B11A99C2}" destId="{1DE77B9E-BE7E-9F48-9512-4E911D418226}" srcOrd="0" destOrd="0" presId="urn:microsoft.com/office/officeart/2005/8/layout/radial5"/>
    <dgm:cxn modelId="{D85AFFAA-8875-8B4D-A330-8C398594A330}" type="presParOf" srcId="{D618184E-8D69-AC4C-9880-D8E3B11A99C2}" destId="{59E01D31-C813-EF4A-B33F-F53EADD6067D}" srcOrd="1" destOrd="0" presId="urn:microsoft.com/office/officeart/2005/8/layout/radial5"/>
    <dgm:cxn modelId="{99EA32A1-B131-5545-AFB2-2394679E25A3}" type="presParOf" srcId="{59E01D31-C813-EF4A-B33F-F53EADD6067D}" destId="{DA193F49-D029-474D-BA96-5BE23694DC37}" srcOrd="0" destOrd="0" presId="urn:microsoft.com/office/officeart/2005/8/layout/radial5"/>
    <dgm:cxn modelId="{C471E79A-3BE8-0744-916F-3C2E0D6C4A42}" type="presParOf" srcId="{D618184E-8D69-AC4C-9880-D8E3B11A99C2}" destId="{5CAC3E17-0CED-084E-909E-2E277E0A7BB3}" srcOrd="2" destOrd="0" presId="urn:microsoft.com/office/officeart/2005/8/layout/radial5"/>
    <dgm:cxn modelId="{56A7D311-0AC0-1341-95E2-C9F68A59C75B}" type="presParOf" srcId="{D618184E-8D69-AC4C-9880-D8E3B11A99C2}" destId="{08CC6BD8-A347-BB40-BECB-A1EBED0D01D9}" srcOrd="3" destOrd="0" presId="urn:microsoft.com/office/officeart/2005/8/layout/radial5"/>
    <dgm:cxn modelId="{AC681A8C-2042-064C-8978-D8FD401456E0}" type="presParOf" srcId="{08CC6BD8-A347-BB40-BECB-A1EBED0D01D9}" destId="{D84985B2-33FB-464E-BCD3-548577F121F0}" srcOrd="0" destOrd="0" presId="urn:microsoft.com/office/officeart/2005/8/layout/radial5"/>
    <dgm:cxn modelId="{B2685DB9-9011-BA48-AF80-DB97D7799CDC}" type="presParOf" srcId="{D618184E-8D69-AC4C-9880-D8E3B11A99C2}" destId="{22499EE5-221B-2C4C-9EDD-0C71C5A9E774}" srcOrd="4" destOrd="0" presId="urn:microsoft.com/office/officeart/2005/8/layout/radial5"/>
    <dgm:cxn modelId="{52EEB0E5-B257-D54A-9084-B3D1A85D3D29}" type="presParOf" srcId="{D618184E-8D69-AC4C-9880-D8E3B11A99C2}" destId="{2D66A3EF-F7A2-6B46-ABE6-6B2129B1114B}" srcOrd="5" destOrd="0" presId="urn:microsoft.com/office/officeart/2005/8/layout/radial5"/>
    <dgm:cxn modelId="{D84D4C85-55C3-7246-9D72-D0ECC1566560}" type="presParOf" srcId="{2D66A3EF-F7A2-6B46-ABE6-6B2129B1114B}" destId="{8BDCC58A-C919-0241-BA3D-C076B06A2437}" srcOrd="0" destOrd="0" presId="urn:microsoft.com/office/officeart/2005/8/layout/radial5"/>
    <dgm:cxn modelId="{E7964894-3FEA-C947-9AA5-9F1B7250C4ED}" type="presParOf" srcId="{D618184E-8D69-AC4C-9880-D8E3B11A99C2}" destId="{38A59059-F087-B647-99D5-167C77BA5966}" srcOrd="6" destOrd="0" presId="urn:microsoft.com/office/officeart/2005/8/layout/radial5"/>
    <dgm:cxn modelId="{1A69BC6F-5F0D-5940-927A-195E56D9FD50}" type="presParOf" srcId="{D618184E-8D69-AC4C-9880-D8E3B11A99C2}" destId="{A01875C8-66DF-794B-B746-B167E1B85EBD}" srcOrd="7" destOrd="0" presId="urn:microsoft.com/office/officeart/2005/8/layout/radial5"/>
    <dgm:cxn modelId="{BB58128C-1A86-724A-9E0C-BE1E6125D49E}" type="presParOf" srcId="{A01875C8-66DF-794B-B746-B167E1B85EBD}" destId="{D2DB6240-F2D1-2443-A669-A6F8D5324638}" srcOrd="0" destOrd="0" presId="urn:microsoft.com/office/officeart/2005/8/layout/radial5"/>
    <dgm:cxn modelId="{194B0C35-0F86-274A-A4A9-EF02AB615626}" type="presParOf" srcId="{D618184E-8D69-AC4C-9880-D8E3B11A99C2}" destId="{8A37EF43-E3A2-844D-9396-99A39DDC65FD}" srcOrd="8" destOrd="0" presId="urn:microsoft.com/office/officeart/2005/8/layout/radial5"/>
    <dgm:cxn modelId="{32078841-E7FD-0740-81E2-0FD5ABE93B0B}" type="presParOf" srcId="{D618184E-8D69-AC4C-9880-D8E3B11A99C2}" destId="{5282F57B-AC8E-3940-A074-3DEC5C6B5FFE}" srcOrd="9" destOrd="0" presId="urn:microsoft.com/office/officeart/2005/8/layout/radial5"/>
    <dgm:cxn modelId="{51444306-CACB-8E4F-905B-F04F80687432}" type="presParOf" srcId="{5282F57B-AC8E-3940-A074-3DEC5C6B5FFE}" destId="{9D4CE7B8-D068-0243-9073-8600657EBB69}" srcOrd="0" destOrd="0" presId="urn:microsoft.com/office/officeart/2005/8/layout/radial5"/>
    <dgm:cxn modelId="{00B8EB7E-A4D0-C24D-985F-6E118C084E7C}" type="presParOf" srcId="{D618184E-8D69-AC4C-9880-D8E3B11A99C2}" destId="{4C8B0A33-C606-2A41-9E04-EA8FD08811FF}" srcOrd="10" destOrd="0" presId="urn:microsoft.com/office/officeart/2005/8/layout/radial5"/>
    <dgm:cxn modelId="{C2E92C8B-B118-A240-B4B3-1AE978DC44D3}" type="presParOf" srcId="{D618184E-8D69-AC4C-9880-D8E3B11A99C2}" destId="{FB800BC9-20DF-FE4D-8424-89BF111A3EEA}" srcOrd="11" destOrd="0" presId="urn:microsoft.com/office/officeart/2005/8/layout/radial5"/>
    <dgm:cxn modelId="{6F93E817-3E19-C247-A263-8ADD108F731E}" type="presParOf" srcId="{FB800BC9-20DF-FE4D-8424-89BF111A3EEA}" destId="{48425867-0841-0F4C-B970-6E0D191389E8}" srcOrd="0" destOrd="0" presId="urn:microsoft.com/office/officeart/2005/8/layout/radial5"/>
    <dgm:cxn modelId="{A428813B-BDB0-A840-9980-8198E4C2D882}" type="presParOf" srcId="{D618184E-8D69-AC4C-9880-D8E3B11A99C2}" destId="{13B46865-5539-EC4C-888A-D6E660D75D66}" srcOrd="12"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9D7F6A3-E6C9-A045-A7C4-C60FFDE82533}" type="doc">
      <dgm:prSet loTypeId="urn:microsoft.com/office/officeart/2005/8/layout/hierarchy3" loCatId="" qsTypeId="urn:microsoft.com/office/officeart/2005/8/quickstyle/simple1" qsCatId="simple" csTypeId="urn:microsoft.com/office/officeart/2005/8/colors/accent1_2" csCatId="accent1" phldr="1"/>
      <dgm:spPr/>
      <dgm:t>
        <a:bodyPr/>
        <a:lstStyle/>
        <a:p>
          <a:endParaRPr lang="it-IT"/>
        </a:p>
      </dgm:t>
    </dgm:pt>
    <dgm:pt modelId="{9790C19A-00BB-6544-AC38-5C5C102EE2E2}">
      <dgm:prSet phldrT="[Testo]"/>
      <dgm:spPr>
        <a:solidFill>
          <a:schemeClr val="accent4"/>
        </a:solidFill>
      </dgm:spPr>
      <dgm:t>
        <a:bodyPr/>
        <a:lstStyle/>
        <a:p>
          <a:r>
            <a:rPr lang="it-IT"/>
            <a:t>SEX</a:t>
          </a:r>
        </a:p>
      </dgm:t>
    </dgm:pt>
    <dgm:pt modelId="{DE7479C4-4D9C-8F49-86BD-D62F4CE4AD43}" type="parTrans" cxnId="{7DAF5B81-8EEC-D749-943D-9022B4491FA9}">
      <dgm:prSet/>
      <dgm:spPr/>
      <dgm:t>
        <a:bodyPr/>
        <a:lstStyle/>
        <a:p>
          <a:endParaRPr lang="it-IT"/>
        </a:p>
      </dgm:t>
    </dgm:pt>
    <dgm:pt modelId="{D61860C9-100D-A045-8C9A-6CDDD5DD5804}" type="sibTrans" cxnId="{7DAF5B81-8EEC-D749-943D-9022B4491FA9}">
      <dgm:prSet/>
      <dgm:spPr/>
      <dgm:t>
        <a:bodyPr/>
        <a:lstStyle/>
        <a:p>
          <a:endParaRPr lang="it-IT"/>
        </a:p>
      </dgm:t>
    </dgm:pt>
    <dgm:pt modelId="{0C94275F-FDFC-5943-A17A-403263DE84FD}">
      <dgm:prSet phldrT="[Testo]"/>
      <dgm:spPr/>
      <dgm:t>
        <a:bodyPr/>
        <a:lstStyle/>
        <a:p>
          <a:pPr rtl="0"/>
          <a:r>
            <a:rPr lang="en-US" b="0" i="0" u="none">
              <a:latin typeface="+mj-lt"/>
            </a:rPr>
            <a:t>Physical and biological differences between female, male</a:t>
          </a:r>
          <a:r>
            <a:rPr lang="en-US">
              <a:latin typeface="+mj-lt"/>
            </a:rPr>
            <a:t> and intersex persons</a:t>
          </a:r>
          <a:endParaRPr lang="it-IT">
            <a:latin typeface="+mj-lt"/>
          </a:endParaRPr>
        </a:p>
      </dgm:t>
    </dgm:pt>
    <dgm:pt modelId="{FE7907D8-2D75-E845-9D2F-A7C6EABEE4E1}" type="parTrans" cxnId="{405E1288-9DEA-9C49-8FD2-B230368F76E5}">
      <dgm:prSet/>
      <dgm:spPr>
        <a:ln w="28575"/>
      </dgm:spPr>
      <dgm:t>
        <a:bodyPr/>
        <a:lstStyle/>
        <a:p>
          <a:endParaRPr lang="it-IT"/>
        </a:p>
      </dgm:t>
    </dgm:pt>
    <dgm:pt modelId="{BA574DE8-FC9E-9B48-926F-C8C530880DAB}" type="sibTrans" cxnId="{405E1288-9DEA-9C49-8FD2-B230368F76E5}">
      <dgm:prSet/>
      <dgm:spPr/>
      <dgm:t>
        <a:bodyPr/>
        <a:lstStyle/>
        <a:p>
          <a:endParaRPr lang="it-IT"/>
        </a:p>
      </dgm:t>
    </dgm:pt>
    <dgm:pt modelId="{8E00A25C-B1DA-7141-8872-C5678EBD15FD}">
      <dgm:prSet phldrT="[Testo]"/>
      <dgm:spPr>
        <a:solidFill>
          <a:schemeClr val="accent4"/>
        </a:solidFill>
      </dgm:spPr>
      <dgm:t>
        <a:bodyPr/>
        <a:lstStyle/>
        <a:p>
          <a:r>
            <a:rPr lang="it-IT"/>
            <a:t>GENDER</a:t>
          </a:r>
        </a:p>
      </dgm:t>
    </dgm:pt>
    <dgm:pt modelId="{E359B0A2-A8D4-0443-8F59-48ABEA338A5D}" type="parTrans" cxnId="{EC4077B3-5BE0-F940-A3BC-186806C2EA2F}">
      <dgm:prSet/>
      <dgm:spPr/>
      <dgm:t>
        <a:bodyPr/>
        <a:lstStyle/>
        <a:p>
          <a:endParaRPr lang="it-IT"/>
        </a:p>
      </dgm:t>
    </dgm:pt>
    <dgm:pt modelId="{1A239DAF-0848-8941-9DB5-E508747E85E2}" type="sibTrans" cxnId="{EC4077B3-5BE0-F940-A3BC-186806C2EA2F}">
      <dgm:prSet/>
      <dgm:spPr/>
      <dgm:t>
        <a:bodyPr/>
        <a:lstStyle/>
        <a:p>
          <a:endParaRPr lang="it-IT"/>
        </a:p>
      </dgm:t>
    </dgm:pt>
    <dgm:pt modelId="{981C746B-07D4-0844-B951-536E4B00C937}">
      <dgm:prSet phldrT="[Testo]"/>
      <dgm:spPr/>
      <dgm:t>
        <a:bodyPr/>
        <a:lstStyle/>
        <a:p>
          <a:pPr rtl="0"/>
          <a:r>
            <a:rPr lang="en-US" b="1">
              <a:latin typeface="+mj-lt"/>
              <a:ea typeface="MS PGothic"/>
              <a:cs typeface="MS PGothic" charset="0"/>
            </a:rPr>
            <a:t>social differences </a:t>
          </a:r>
          <a:r>
            <a:rPr lang="en-US" b="0" i="0" u="none">
              <a:latin typeface="+mj-lt"/>
            </a:rPr>
            <a:t>between </a:t>
          </a:r>
          <a:r>
            <a:rPr lang="en-US" b="0" i="0" u="none">
              <a:latin typeface="+mj-lt"/>
              <a:ea typeface="MS PGothic"/>
            </a:rPr>
            <a:t>women</a:t>
          </a:r>
          <a:r>
            <a:rPr lang="en-US" b="0">
              <a:latin typeface="+mj-lt"/>
              <a:ea typeface="MS PGothic"/>
              <a:cs typeface="Calibri Light"/>
            </a:rPr>
            <a:t>, men, transgender and other gender diverse persons</a:t>
          </a:r>
          <a:endParaRPr lang="en-US" b="1">
            <a:latin typeface="+mj-lt"/>
            <a:ea typeface="MS PGothic"/>
            <a:cs typeface="MS PGothic" charset="0"/>
          </a:endParaRPr>
        </a:p>
        <a:p>
          <a:pPr rtl="0"/>
          <a:r>
            <a:rPr lang="en-US" b="1">
              <a:latin typeface="+mj-lt"/>
              <a:ea typeface="MS PGothic"/>
              <a:cs typeface="MS PGothic" charset="0"/>
            </a:rPr>
            <a:t> not </a:t>
          </a:r>
          <a:r>
            <a:rPr lang="en-US" b="1">
              <a:latin typeface="+mj-lt"/>
              <a:ea typeface="MS PGothic"/>
            </a:rPr>
            <a:t>physical and biological</a:t>
          </a:r>
          <a:endParaRPr lang="it-IT" b="0" i="0" u="none">
            <a:latin typeface="+mj-lt"/>
            <a:ea typeface="MS PGothic"/>
          </a:endParaRPr>
        </a:p>
      </dgm:t>
    </dgm:pt>
    <dgm:pt modelId="{1019A6D7-9AFE-9E4F-95BF-1B37C0FB3B35}" type="parTrans" cxnId="{DFF4DBFF-26B4-414D-8460-AC826B6B121A}">
      <dgm:prSet/>
      <dgm:spPr/>
      <dgm:t>
        <a:bodyPr/>
        <a:lstStyle/>
        <a:p>
          <a:endParaRPr lang="it-IT"/>
        </a:p>
      </dgm:t>
    </dgm:pt>
    <dgm:pt modelId="{5F051CCD-D35B-9047-BC3E-4B88A92E0225}" type="sibTrans" cxnId="{DFF4DBFF-26B4-414D-8460-AC826B6B121A}">
      <dgm:prSet/>
      <dgm:spPr/>
      <dgm:t>
        <a:bodyPr/>
        <a:lstStyle/>
        <a:p>
          <a:endParaRPr lang="it-IT"/>
        </a:p>
      </dgm:t>
    </dgm:pt>
    <dgm:pt modelId="{E25E2CB8-4C54-D84B-B108-87B37361BCA3}">
      <dgm:prSet phldrT="[Testo]"/>
      <dgm:spPr/>
      <dgm:t>
        <a:bodyPr/>
        <a:lstStyle/>
        <a:p>
          <a:pPr rtl="0"/>
          <a:r>
            <a:rPr lang="en-US" b="0" i="0" u="none">
              <a:latin typeface="+mj-lt"/>
            </a:rPr>
            <a:t>deeply rooted in every culture, varying from one culture to another</a:t>
          </a:r>
          <a:endParaRPr lang="it-IT">
            <a:latin typeface="+mj-lt"/>
          </a:endParaRPr>
        </a:p>
      </dgm:t>
    </dgm:pt>
    <dgm:pt modelId="{1A90F5DE-7786-CC4F-9DE9-12FF04522165}" type="parTrans" cxnId="{3728F9BF-7B9D-A54C-BAF7-E51491AE0732}">
      <dgm:prSet/>
      <dgm:spPr/>
      <dgm:t>
        <a:bodyPr/>
        <a:lstStyle/>
        <a:p>
          <a:endParaRPr lang="it-IT"/>
        </a:p>
      </dgm:t>
    </dgm:pt>
    <dgm:pt modelId="{D5B8918C-61FB-3649-A2F4-5D526BB3BFEA}" type="sibTrans" cxnId="{3728F9BF-7B9D-A54C-BAF7-E51491AE0732}">
      <dgm:prSet/>
      <dgm:spPr/>
      <dgm:t>
        <a:bodyPr/>
        <a:lstStyle/>
        <a:p>
          <a:endParaRPr lang="it-IT"/>
        </a:p>
      </dgm:t>
    </dgm:pt>
    <dgm:pt modelId="{16526DA1-5E72-144A-A7F0-40981AF6081A}">
      <dgm:prSet/>
      <dgm:spPr/>
      <dgm:t>
        <a:bodyPr/>
        <a:lstStyle/>
        <a:p>
          <a:pPr rtl="0"/>
          <a:r>
            <a:rPr lang="en-US" b="0" i="0" u="none">
              <a:latin typeface="+mj-lt"/>
            </a:rPr>
            <a:t>Changeable</a:t>
          </a:r>
          <a:r>
            <a:rPr lang="en-US" b="0" i="0" u="none"/>
            <a:t> over time</a:t>
          </a:r>
          <a:r>
            <a:rPr lang="en-US" b="0" i="0" u="none">
              <a:latin typeface="Calibri Light" panose="020F0302020204030204"/>
            </a:rPr>
            <a:t> </a:t>
          </a:r>
          <a:endParaRPr lang="it-IT"/>
        </a:p>
      </dgm:t>
    </dgm:pt>
    <dgm:pt modelId="{DC7532B9-D76D-7141-825A-17CFF9D24188}" type="parTrans" cxnId="{77F7A4F5-2D44-3448-BB7A-CA2D910062CB}">
      <dgm:prSet/>
      <dgm:spPr>
        <a:ln w="38100"/>
      </dgm:spPr>
      <dgm:t>
        <a:bodyPr/>
        <a:lstStyle/>
        <a:p>
          <a:endParaRPr lang="it-IT"/>
        </a:p>
      </dgm:t>
    </dgm:pt>
    <dgm:pt modelId="{34D10522-04CC-3E48-89B5-8ABE9FFFD8B8}" type="sibTrans" cxnId="{77F7A4F5-2D44-3448-BB7A-CA2D910062CB}">
      <dgm:prSet/>
      <dgm:spPr/>
      <dgm:t>
        <a:bodyPr/>
        <a:lstStyle/>
        <a:p>
          <a:endParaRPr lang="it-IT"/>
        </a:p>
      </dgm:t>
    </dgm:pt>
    <dgm:pt modelId="{04B0356E-BDBC-A048-B33B-F595592FE676}" type="pres">
      <dgm:prSet presAssocID="{F9D7F6A3-E6C9-A045-A7C4-C60FFDE82533}" presName="diagram" presStyleCnt="0">
        <dgm:presLayoutVars>
          <dgm:chPref val="1"/>
          <dgm:dir/>
          <dgm:animOne val="branch"/>
          <dgm:animLvl val="lvl"/>
          <dgm:resizeHandles/>
        </dgm:presLayoutVars>
      </dgm:prSet>
      <dgm:spPr/>
    </dgm:pt>
    <dgm:pt modelId="{CF1806D3-E57E-DD43-86AD-68D782CCC1D2}" type="pres">
      <dgm:prSet presAssocID="{9790C19A-00BB-6544-AC38-5C5C102EE2E2}" presName="root" presStyleCnt="0"/>
      <dgm:spPr/>
    </dgm:pt>
    <dgm:pt modelId="{F01BCCC1-CEE1-7048-B91F-B6EC9B606ED3}" type="pres">
      <dgm:prSet presAssocID="{9790C19A-00BB-6544-AC38-5C5C102EE2E2}" presName="rootComposite" presStyleCnt="0"/>
      <dgm:spPr/>
    </dgm:pt>
    <dgm:pt modelId="{64AC8FBA-090D-134A-9A9D-564DA257F9A6}" type="pres">
      <dgm:prSet presAssocID="{9790C19A-00BB-6544-AC38-5C5C102EE2E2}" presName="rootText" presStyleLbl="node1" presStyleIdx="0" presStyleCnt="2" custLinFactNeighborX="-41790"/>
      <dgm:spPr>
        <a:prstGeom prst="rect">
          <a:avLst/>
        </a:prstGeom>
      </dgm:spPr>
    </dgm:pt>
    <dgm:pt modelId="{CDF5BA24-A497-5541-822E-C4D4C52A609A}" type="pres">
      <dgm:prSet presAssocID="{9790C19A-00BB-6544-AC38-5C5C102EE2E2}" presName="rootConnector" presStyleLbl="node1" presStyleIdx="0" presStyleCnt="2"/>
      <dgm:spPr/>
    </dgm:pt>
    <dgm:pt modelId="{A2E785C5-4F45-BA42-86B7-FF9FBDF224D2}" type="pres">
      <dgm:prSet presAssocID="{9790C19A-00BB-6544-AC38-5C5C102EE2E2}" presName="childShape" presStyleCnt="0"/>
      <dgm:spPr/>
    </dgm:pt>
    <dgm:pt modelId="{F5D0C997-2E40-7743-870D-FD9482EC549E}" type="pres">
      <dgm:prSet presAssocID="{FE7907D8-2D75-E845-9D2F-A7C6EABEE4E1}" presName="Name13" presStyleLbl="parChTrans1D2" presStyleIdx="0" presStyleCnt="4"/>
      <dgm:spPr/>
    </dgm:pt>
    <dgm:pt modelId="{2C061BB2-70C9-514B-9613-AF462A8150C3}" type="pres">
      <dgm:prSet presAssocID="{0C94275F-FDFC-5943-A17A-403263DE84FD}" presName="childText" presStyleLbl="bgAcc1" presStyleIdx="0" presStyleCnt="4" custScaleX="157709" custLinFactNeighborX="-52237">
        <dgm:presLayoutVars>
          <dgm:bulletEnabled val="1"/>
        </dgm:presLayoutVars>
      </dgm:prSet>
      <dgm:spPr>
        <a:prstGeom prst="rect">
          <a:avLst/>
        </a:prstGeom>
      </dgm:spPr>
    </dgm:pt>
    <dgm:pt modelId="{6335CEA2-29ED-E44E-BCD0-49889A3D9A40}" type="pres">
      <dgm:prSet presAssocID="{8E00A25C-B1DA-7141-8872-C5678EBD15FD}" presName="root" presStyleCnt="0"/>
      <dgm:spPr/>
    </dgm:pt>
    <dgm:pt modelId="{B0264518-8088-694D-82F5-27CC045371FE}" type="pres">
      <dgm:prSet presAssocID="{8E00A25C-B1DA-7141-8872-C5678EBD15FD}" presName="rootComposite" presStyleCnt="0"/>
      <dgm:spPr/>
    </dgm:pt>
    <dgm:pt modelId="{5ECEDE3E-7661-9E49-BC08-3C2955264E32}" type="pres">
      <dgm:prSet presAssocID="{8E00A25C-B1DA-7141-8872-C5678EBD15FD}" presName="rootText" presStyleLbl="node1" presStyleIdx="1" presStyleCnt="2" custLinFactNeighborX="38151"/>
      <dgm:spPr>
        <a:prstGeom prst="rect">
          <a:avLst/>
        </a:prstGeom>
      </dgm:spPr>
    </dgm:pt>
    <dgm:pt modelId="{A228C6C7-1407-1542-974E-6587AB5422F3}" type="pres">
      <dgm:prSet presAssocID="{8E00A25C-B1DA-7141-8872-C5678EBD15FD}" presName="rootConnector" presStyleLbl="node1" presStyleIdx="1" presStyleCnt="2"/>
      <dgm:spPr/>
    </dgm:pt>
    <dgm:pt modelId="{646F92B3-6BB6-574B-B935-5A7BBD2AA2B3}" type="pres">
      <dgm:prSet presAssocID="{8E00A25C-B1DA-7141-8872-C5678EBD15FD}" presName="childShape" presStyleCnt="0"/>
      <dgm:spPr/>
    </dgm:pt>
    <dgm:pt modelId="{D1E5C83F-5FCB-644E-8532-D64AEEBCCEE6}" type="pres">
      <dgm:prSet presAssocID="{1019A6D7-9AFE-9E4F-95BF-1B37C0FB3B35}" presName="Name13" presStyleLbl="parChTrans1D2" presStyleIdx="1" presStyleCnt="4"/>
      <dgm:spPr/>
    </dgm:pt>
    <dgm:pt modelId="{98CB1384-D967-084C-A917-4E3B825E0661}" type="pres">
      <dgm:prSet presAssocID="{981C746B-07D4-0844-B951-536E4B00C937}" presName="childText" presStyleLbl="bgAcc1" presStyleIdx="1" presStyleCnt="4" custScaleX="157709" custLinFactNeighborX="47688">
        <dgm:presLayoutVars>
          <dgm:bulletEnabled val="1"/>
        </dgm:presLayoutVars>
      </dgm:prSet>
      <dgm:spPr>
        <a:prstGeom prst="rect">
          <a:avLst/>
        </a:prstGeom>
      </dgm:spPr>
    </dgm:pt>
    <dgm:pt modelId="{574C24D2-7EE1-F749-BE1C-D6FBF5808945}" type="pres">
      <dgm:prSet presAssocID="{1A90F5DE-7786-CC4F-9DE9-12FF04522165}" presName="Name13" presStyleLbl="parChTrans1D2" presStyleIdx="2" presStyleCnt="4"/>
      <dgm:spPr/>
    </dgm:pt>
    <dgm:pt modelId="{49A17EB7-13A3-1349-8BD1-4C0D3FE4A7E1}" type="pres">
      <dgm:prSet presAssocID="{E25E2CB8-4C54-D84B-B108-87B37361BCA3}" presName="childText" presStyleLbl="bgAcc1" presStyleIdx="2" presStyleCnt="4" custScaleX="157709" custLinFactNeighborX="47688">
        <dgm:presLayoutVars>
          <dgm:bulletEnabled val="1"/>
        </dgm:presLayoutVars>
      </dgm:prSet>
      <dgm:spPr>
        <a:prstGeom prst="rect">
          <a:avLst/>
        </a:prstGeom>
      </dgm:spPr>
    </dgm:pt>
    <dgm:pt modelId="{628FC8ED-F0C4-0E4B-9B29-F63785C86CD1}" type="pres">
      <dgm:prSet presAssocID="{DC7532B9-D76D-7141-825A-17CFF9D24188}" presName="Name13" presStyleLbl="parChTrans1D2" presStyleIdx="3" presStyleCnt="4"/>
      <dgm:spPr/>
    </dgm:pt>
    <dgm:pt modelId="{2E361A1E-C81F-C445-A678-76738E27F5D6}" type="pres">
      <dgm:prSet presAssocID="{16526DA1-5E72-144A-A7F0-40981AF6081A}" presName="childText" presStyleLbl="bgAcc1" presStyleIdx="3" presStyleCnt="4" custScaleX="157709" custLinFactNeighborX="47688">
        <dgm:presLayoutVars>
          <dgm:bulletEnabled val="1"/>
        </dgm:presLayoutVars>
      </dgm:prSet>
      <dgm:spPr>
        <a:prstGeom prst="rect">
          <a:avLst/>
        </a:prstGeom>
      </dgm:spPr>
    </dgm:pt>
  </dgm:ptLst>
  <dgm:cxnLst>
    <dgm:cxn modelId="{7A78A30D-D677-4317-9EFD-C8BC2EA7C90F}" type="presOf" srcId="{16526DA1-5E72-144A-A7F0-40981AF6081A}" destId="{2E361A1E-C81F-C445-A678-76738E27F5D6}" srcOrd="0" destOrd="0" presId="urn:microsoft.com/office/officeart/2005/8/layout/hierarchy3"/>
    <dgm:cxn modelId="{706A7E3B-F152-4356-B8D0-5EC8F0BD8D82}" type="presOf" srcId="{1019A6D7-9AFE-9E4F-95BF-1B37C0FB3B35}" destId="{D1E5C83F-5FCB-644E-8532-D64AEEBCCEE6}" srcOrd="0" destOrd="0" presId="urn:microsoft.com/office/officeart/2005/8/layout/hierarchy3"/>
    <dgm:cxn modelId="{B9155B5E-913A-44D6-BD4E-299372D931C9}" type="presOf" srcId="{FE7907D8-2D75-E845-9D2F-A7C6EABEE4E1}" destId="{F5D0C997-2E40-7743-870D-FD9482EC549E}" srcOrd="0" destOrd="0" presId="urn:microsoft.com/office/officeart/2005/8/layout/hierarchy3"/>
    <dgm:cxn modelId="{5E74EB62-0443-4DDD-837F-D9B471B58FFF}" type="presOf" srcId="{9790C19A-00BB-6544-AC38-5C5C102EE2E2}" destId="{CDF5BA24-A497-5541-822E-C4D4C52A609A}" srcOrd="1" destOrd="0" presId="urn:microsoft.com/office/officeart/2005/8/layout/hierarchy3"/>
    <dgm:cxn modelId="{3A467C44-E9EC-40E5-8DA4-2A3CA3A57251}" type="presOf" srcId="{8E00A25C-B1DA-7141-8872-C5678EBD15FD}" destId="{5ECEDE3E-7661-9E49-BC08-3C2955264E32}" srcOrd="0" destOrd="0" presId="urn:microsoft.com/office/officeart/2005/8/layout/hierarchy3"/>
    <dgm:cxn modelId="{58684D51-2789-4A1F-A848-44FD06B6C733}" type="presOf" srcId="{8E00A25C-B1DA-7141-8872-C5678EBD15FD}" destId="{A228C6C7-1407-1542-974E-6587AB5422F3}" srcOrd="1" destOrd="0" presId="urn:microsoft.com/office/officeart/2005/8/layout/hierarchy3"/>
    <dgm:cxn modelId="{7DAF5B81-8EEC-D749-943D-9022B4491FA9}" srcId="{F9D7F6A3-E6C9-A045-A7C4-C60FFDE82533}" destId="{9790C19A-00BB-6544-AC38-5C5C102EE2E2}" srcOrd="0" destOrd="0" parTransId="{DE7479C4-4D9C-8F49-86BD-D62F4CE4AD43}" sibTransId="{D61860C9-100D-A045-8C9A-6CDDD5DD5804}"/>
    <dgm:cxn modelId="{405E1288-9DEA-9C49-8FD2-B230368F76E5}" srcId="{9790C19A-00BB-6544-AC38-5C5C102EE2E2}" destId="{0C94275F-FDFC-5943-A17A-403263DE84FD}" srcOrd="0" destOrd="0" parTransId="{FE7907D8-2D75-E845-9D2F-A7C6EABEE4E1}" sibTransId="{BA574DE8-FC9E-9B48-926F-C8C530880DAB}"/>
    <dgm:cxn modelId="{D1CB2988-ED6A-4DFD-B858-26279C4DB339}" type="presOf" srcId="{981C746B-07D4-0844-B951-536E4B00C937}" destId="{98CB1384-D967-084C-A917-4E3B825E0661}" srcOrd="0" destOrd="0" presId="urn:microsoft.com/office/officeart/2005/8/layout/hierarchy3"/>
    <dgm:cxn modelId="{248B0C96-CB15-46B5-A42D-18BF27AE55FE}" type="presOf" srcId="{E25E2CB8-4C54-D84B-B108-87B37361BCA3}" destId="{49A17EB7-13A3-1349-8BD1-4C0D3FE4A7E1}" srcOrd="0" destOrd="0" presId="urn:microsoft.com/office/officeart/2005/8/layout/hierarchy3"/>
    <dgm:cxn modelId="{EAF2AAA9-1BEF-420F-8D49-48F3A3D5C395}" type="presOf" srcId="{0C94275F-FDFC-5943-A17A-403263DE84FD}" destId="{2C061BB2-70C9-514B-9613-AF462A8150C3}" srcOrd="0" destOrd="0" presId="urn:microsoft.com/office/officeart/2005/8/layout/hierarchy3"/>
    <dgm:cxn modelId="{E5881CAC-F5F2-42E4-8EF2-EFB53D9066BF}" type="presOf" srcId="{1A90F5DE-7786-CC4F-9DE9-12FF04522165}" destId="{574C24D2-7EE1-F749-BE1C-D6FBF5808945}" srcOrd="0" destOrd="0" presId="urn:microsoft.com/office/officeart/2005/8/layout/hierarchy3"/>
    <dgm:cxn modelId="{D2481DAD-D40E-41D7-B1F8-F33DB5AFDCA4}" type="presOf" srcId="{DC7532B9-D76D-7141-825A-17CFF9D24188}" destId="{628FC8ED-F0C4-0E4B-9B29-F63785C86CD1}" srcOrd="0" destOrd="0" presId="urn:microsoft.com/office/officeart/2005/8/layout/hierarchy3"/>
    <dgm:cxn modelId="{EC4077B3-5BE0-F940-A3BC-186806C2EA2F}" srcId="{F9D7F6A3-E6C9-A045-A7C4-C60FFDE82533}" destId="{8E00A25C-B1DA-7141-8872-C5678EBD15FD}" srcOrd="1" destOrd="0" parTransId="{E359B0A2-A8D4-0443-8F59-48ABEA338A5D}" sibTransId="{1A239DAF-0848-8941-9DB5-E508747E85E2}"/>
    <dgm:cxn modelId="{3728F9BF-7B9D-A54C-BAF7-E51491AE0732}" srcId="{8E00A25C-B1DA-7141-8872-C5678EBD15FD}" destId="{E25E2CB8-4C54-D84B-B108-87B37361BCA3}" srcOrd="1" destOrd="0" parTransId="{1A90F5DE-7786-CC4F-9DE9-12FF04522165}" sibTransId="{D5B8918C-61FB-3649-A2F4-5D526BB3BFEA}"/>
    <dgm:cxn modelId="{27CFFCC5-C658-0C4D-B3FE-071DF86EEA1B}" type="presOf" srcId="{F9D7F6A3-E6C9-A045-A7C4-C60FFDE82533}" destId="{04B0356E-BDBC-A048-B33B-F595592FE676}" srcOrd="0" destOrd="0" presId="urn:microsoft.com/office/officeart/2005/8/layout/hierarchy3"/>
    <dgm:cxn modelId="{EBFEB3F3-DED2-47EA-A76D-9C65777A5B17}" type="presOf" srcId="{9790C19A-00BB-6544-AC38-5C5C102EE2E2}" destId="{64AC8FBA-090D-134A-9A9D-564DA257F9A6}" srcOrd="0" destOrd="0" presId="urn:microsoft.com/office/officeart/2005/8/layout/hierarchy3"/>
    <dgm:cxn modelId="{77F7A4F5-2D44-3448-BB7A-CA2D910062CB}" srcId="{8E00A25C-B1DA-7141-8872-C5678EBD15FD}" destId="{16526DA1-5E72-144A-A7F0-40981AF6081A}" srcOrd="2" destOrd="0" parTransId="{DC7532B9-D76D-7141-825A-17CFF9D24188}" sibTransId="{34D10522-04CC-3E48-89B5-8ABE9FFFD8B8}"/>
    <dgm:cxn modelId="{DFF4DBFF-26B4-414D-8460-AC826B6B121A}" srcId="{8E00A25C-B1DA-7141-8872-C5678EBD15FD}" destId="{981C746B-07D4-0844-B951-536E4B00C937}" srcOrd="0" destOrd="0" parTransId="{1019A6D7-9AFE-9E4F-95BF-1B37C0FB3B35}" sibTransId="{5F051CCD-D35B-9047-BC3E-4B88A92E0225}"/>
    <dgm:cxn modelId="{D3966244-3F17-420D-87B7-3A9C726D7CF0}" type="presParOf" srcId="{04B0356E-BDBC-A048-B33B-F595592FE676}" destId="{CF1806D3-E57E-DD43-86AD-68D782CCC1D2}" srcOrd="0" destOrd="0" presId="urn:microsoft.com/office/officeart/2005/8/layout/hierarchy3"/>
    <dgm:cxn modelId="{3EE0FEE5-0A75-46B8-86D2-C5FC7EB4C4BE}" type="presParOf" srcId="{CF1806D3-E57E-DD43-86AD-68D782CCC1D2}" destId="{F01BCCC1-CEE1-7048-B91F-B6EC9B606ED3}" srcOrd="0" destOrd="0" presId="urn:microsoft.com/office/officeart/2005/8/layout/hierarchy3"/>
    <dgm:cxn modelId="{577392FE-1359-43E1-B739-0F56F09948EC}" type="presParOf" srcId="{F01BCCC1-CEE1-7048-B91F-B6EC9B606ED3}" destId="{64AC8FBA-090D-134A-9A9D-564DA257F9A6}" srcOrd="0" destOrd="0" presId="urn:microsoft.com/office/officeart/2005/8/layout/hierarchy3"/>
    <dgm:cxn modelId="{6968906E-105C-40FD-B19B-F0EEC4B56A02}" type="presParOf" srcId="{F01BCCC1-CEE1-7048-B91F-B6EC9B606ED3}" destId="{CDF5BA24-A497-5541-822E-C4D4C52A609A}" srcOrd="1" destOrd="0" presId="urn:microsoft.com/office/officeart/2005/8/layout/hierarchy3"/>
    <dgm:cxn modelId="{F55D1622-17D0-4FE9-9F43-B62ECBE79A53}" type="presParOf" srcId="{CF1806D3-E57E-DD43-86AD-68D782CCC1D2}" destId="{A2E785C5-4F45-BA42-86B7-FF9FBDF224D2}" srcOrd="1" destOrd="0" presId="urn:microsoft.com/office/officeart/2005/8/layout/hierarchy3"/>
    <dgm:cxn modelId="{2153D8B9-C6A8-4009-BDBC-D1EF064A925C}" type="presParOf" srcId="{A2E785C5-4F45-BA42-86B7-FF9FBDF224D2}" destId="{F5D0C997-2E40-7743-870D-FD9482EC549E}" srcOrd="0" destOrd="0" presId="urn:microsoft.com/office/officeart/2005/8/layout/hierarchy3"/>
    <dgm:cxn modelId="{DCF4FDCA-E382-4600-B548-4023B984C254}" type="presParOf" srcId="{A2E785C5-4F45-BA42-86B7-FF9FBDF224D2}" destId="{2C061BB2-70C9-514B-9613-AF462A8150C3}" srcOrd="1" destOrd="0" presId="urn:microsoft.com/office/officeart/2005/8/layout/hierarchy3"/>
    <dgm:cxn modelId="{F09B1862-4CE3-47BE-9BA7-AE624B4B420D}" type="presParOf" srcId="{04B0356E-BDBC-A048-B33B-F595592FE676}" destId="{6335CEA2-29ED-E44E-BCD0-49889A3D9A40}" srcOrd="1" destOrd="0" presId="urn:microsoft.com/office/officeart/2005/8/layout/hierarchy3"/>
    <dgm:cxn modelId="{E8994D7F-916C-4D4A-BF3A-2A5737003BB1}" type="presParOf" srcId="{6335CEA2-29ED-E44E-BCD0-49889A3D9A40}" destId="{B0264518-8088-694D-82F5-27CC045371FE}" srcOrd="0" destOrd="0" presId="urn:microsoft.com/office/officeart/2005/8/layout/hierarchy3"/>
    <dgm:cxn modelId="{91A37E10-81F9-48D7-AFF4-4A082B8BA9A5}" type="presParOf" srcId="{B0264518-8088-694D-82F5-27CC045371FE}" destId="{5ECEDE3E-7661-9E49-BC08-3C2955264E32}" srcOrd="0" destOrd="0" presId="urn:microsoft.com/office/officeart/2005/8/layout/hierarchy3"/>
    <dgm:cxn modelId="{8062C8E0-04DD-4234-9BA3-418D8CE4E957}" type="presParOf" srcId="{B0264518-8088-694D-82F5-27CC045371FE}" destId="{A228C6C7-1407-1542-974E-6587AB5422F3}" srcOrd="1" destOrd="0" presId="urn:microsoft.com/office/officeart/2005/8/layout/hierarchy3"/>
    <dgm:cxn modelId="{E7A738E9-E02B-48DB-8BAF-3213F6F85E03}" type="presParOf" srcId="{6335CEA2-29ED-E44E-BCD0-49889A3D9A40}" destId="{646F92B3-6BB6-574B-B935-5A7BBD2AA2B3}" srcOrd="1" destOrd="0" presId="urn:microsoft.com/office/officeart/2005/8/layout/hierarchy3"/>
    <dgm:cxn modelId="{EABD586E-7294-473C-8225-EDAD4FB76719}" type="presParOf" srcId="{646F92B3-6BB6-574B-B935-5A7BBD2AA2B3}" destId="{D1E5C83F-5FCB-644E-8532-D64AEEBCCEE6}" srcOrd="0" destOrd="0" presId="urn:microsoft.com/office/officeart/2005/8/layout/hierarchy3"/>
    <dgm:cxn modelId="{9DFC7869-242F-4B8E-9EAA-89C99A2CC527}" type="presParOf" srcId="{646F92B3-6BB6-574B-B935-5A7BBD2AA2B3}" destId="{98CB1384-D967-084C-A917-4E3B825E0661}" srcOrd="1" destOrd="0" presId="urn:microsoft.com/office/officeart/2005/8/layout/hierarchy3"/>
    <dgm:cxn modelId="{5B12A0D7-AC64-464F-9951-961CD9554216}" type="presParOf" srcId="{646F92B3-6BB6-574B-B935-5A7BBD2AA2B3}" destId="{574C24D2-7EE1-F749-BE1C-D6FBF5808945}" srcOrd="2" destOrd="0" presId="urn:microsoft.com/office/officeart/2005/8/layout/hierarchy3"/>
    <dgm:cxn modelId="{4E86BFD5-B285-448B-B262-B8590840AC1B}" type="presParOf" srcId="{646F92B3-6BB6-574B-B935-5A7BBD2AA2B3}" destId="{49A17EB7-13A3-1349-8BD1-4C0D3FE4A7E1}" srcOrd="3" destOrd="0" presId="urn:microsoft.com/office/officeart/2005/8/layout/hierarchy3"/>
    <dgm:cxn modelId="{A7B83101-390A-46FC-A17B-61755EC3831B}" type="presParOf" srcId="{646F92B3-6BB6-574B-B935-5A7BBD2AA2B3}" destId="{628FC8ED-F0C4-0E4B-9B29-F63785C86CD1}" srcOrd="4" destOrd="0" presId="urn:microsoft.com/office/officeart/2005/8/layout/hierarchy3"/>
    <dgm:cxn modelId="{6A6AA462-D75B-4057-AF0C-08E031559C4F}" type="presParOf" srcId="{646F92B3-6BB6-574B-B935-5A7BBD2AA2B3}" destId="{2E361A1E-C81F-C445-A678-76738E27F5D6}" srcOrd="5" destOrd="0" presId="urn:microsoft.com/office/officeart/2005/8/layout/hierarchy3"/>
  </dgm:cxnLst>
  <dgm:bg/>
  <dgm:whole>
    <a:ln w="28575"/>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044B2EF-2B3E-1C41-B4F0-16290BCE6F1A}" type="doc">
      <dgm:prSet loTypeId="urn:microsoft.com/office/officeart/2005/8/layout/radial5" loCatId="relationship" qsTypeId="urn:microsoft.com/office/officeart/2005/8/quickstyle/simple1" qsCatId="simple" csTypeId="urn:microsoft.com/office/officeart/2005/8/colors/accent4_2" csCatId="accent4" phldr="1"/>
      <dgm:spPr/>
      <dgm:t>
        <a:bodyPr/>
        <a:lstStyle/>
        <a:p>
          <a:endParaRPr lang="en-US"/>
        </a:p>
      </dgm:t>
    </dgm:pt>
    <dgm:pt modelId="{1F7B412E-DD09-8942-BFE8-37407D0A5968}">
      <dgm:prSet phldrT="[Text]" custT="1"/>
      <dgm:spPr>
        <a:solidFill>
          <a:schemeClr val="tx1">
            <a:lumMod val="50000"/>
            <a:lumOff val="50000"/>
          </a:schemeClr>
        </a:solidFill>
      </dgm:spPr>
      <dgm:t>
        <a:bodyPr/>
        <a:lstStyle/>
        <a:p>
          <a:r>
            <a:rPr lang="en-US" sz="2800" dirty="0"/>
            <a:t>GBV</a:t>
          </a:r>
        </a:p>
      </dgm:t>
    </dgm:pt>
    <dgm:pt modelId="{81544D93-AB0E-DC46-8364-255DDDF987C1}" type="parTrans" cxnId="{426C364A-4099-8140-9167-9BFA91A4944A}">
      <dgm:prSet/>
      <dgm:spPr/>
      <dgm:t>
        <a:bodyPr/>
        <a:lstStyle/>
        <a:p>
          <a:endParaRPr lang="en-US" sz="3200"/>
        </a:p>
      </dgm:t>
    </dgm:pt>
    <dgm:pt modelId="{A22BDF79-25EA-8248-B6E2-10928727D922}" type="sibTrans" cxnId="{426C364A-4099-8140-9167-9BFA91A4944A}">
      <dgm:prSet/>
      <dgm:spPr/>
      <dgm:t>
        <a:bodyPr/>
        <a:lstStyle/>
        <a:p>
          <a:endParaRPr lang="en-US" sz="3200"/>
        </a:p>
      </dgm:t>
    </dgm:pt>
    <dgm:pt modelId="{F476F307-F5B9-644E-91E5-4D83AE6CA9EC}">
      <dgm:prSet phldrT="[Text]" custT="1"/>
      <dgm:spPr>
        <a:solidFill>
          <a:srgbClr val="C00000"/>
        </a:solidFill>
      </dgm:spPr>
      <dgm:t>
        <a:bodyPr/>
        <a:lstStyle/>
        <a:p>
          <a:r>
            <a:rPr lang="en-US" sz="1800"/>
            <a:t>Gender </a:t>
          </a:r>
        </a:p>
      </dgm:t>
    </dgm:pt>
    <dgm:pt modelId="{7DB39170-4775-6043-9A0A-496409127D71}" type="parTrans" cxnId="{FB7CE908-9944-734A-9BB4-7B2776632BF3}">
      <dgm:prSet custT="1"/>
      <dgm:spPr>
        <a:solidFill>
          <a:schemeClr val="accent2">
            <a:lumMod val="40000"/>
            <a:lumOff val="60000"/>
          </a:schemeClr>
        </a:solidFill>
      </dgm:spPr>
      <dgm:t>
        <a:bodyPr/>
        <a:lstStyle/>
        <a:p>
          <a:endParaRPr lang="en-US" sz="1400"/>
        </a:p>
      </dgm:t>
    </dgm:pt>
    <dgm:pt modelId="{61EBD54A-0FCB-9A4C-89CB-5B9E4866AE50}" type="sibTrans" cxnId="{FB7CE908-9944-734A-9BB4-7B2776632BF3}">
      <dgm:prSet/>
      <dgm:spPr/>
      <dgm:t>
        <a:bodyPr/>
        <a:lstStyle/>
        <a:p>
          <a:endParaRPr lang="en-US" sz="3200"/>
        </a:p>
      </dgm:t>
    </dgm:pt>
    <dgm:pt modelId="{95037B02-45B8-A34D-829F-1B619DAF1494}">
      <dgm:prSet phldrT="[Text]" custT="1"/>
      <dgm:spPr>
        <a:solidFill>
          <a:schemeClr val="accent3">
            <a:lumMod val="75000"/>
          </a:schemeClr>
        </a:solidFill>
      </dgm:spPr>
      <dgm:t>
        <a:bodyPr lIns="0"/>
        <a:lstStyle/>
        <a:p>
          <a:r>
            <a:rPr lang="en-US" sz="1800"/>
            <a:t>Violence</a:t>
          </a:r>
        </a:p>
      </dgm:t>
    </dgm:pt>
    <dgm:pt modelId="{757CD47E-EAB9-E842-89B9-A16FB3FFCAA8}" type="parTrans" cxnId="{B3729198-E301-BD45-BCA6-66523D1B70AD}">
      <dgm:prSet custT="1"/>
      <dgm:spPr>
        <a:solidFill>
          <a:schemeClr val="accent3">
            <a:lumMod val="75000"/>
          </a:schemeClr>
        </a:solidFill>
      </dgm:spPr>
      <dgm:t>
        <a:bodyPr/>
        <a:lstStyle/>
        <a:p>
          <a:endParaRPr lang="en-US" sz="1400"/>
        </a:p>
      </dgm:t>
    </dgm:pt>
    <dgm:pt modelId="{CFF3EC9B-9A59-5644-8303-ACF2A36A74F6}" type="sibTrans" cxnId="{B3729198-E301-BD45-BCA6-66523D1B70AD}">
      <dgm:prSet/>
      <dgm:spPr/>
      <dgm:t>
        <a:bodyPr/>
        <a:lstStyle/>
        <a:p>
          <a:endParaRPr lang="en-US" sz="3200"/>
        </a:p>
      </dgm:t>
    </dgm:pt>
    <dgm:pt modelId="{F7CA4A1B-05E6-8746-A38D-D7C3AE682C63}">
      <dgm:prSet custT="1"/>
      <dgm:spPr>
        <a:solidFill>
          <a:srgbClr val="7030A0"/>
        </a:solidFill>
      </dgm:spPr>
      <dgm:t>
        <a:bodyPr/>
        <a:lstStyle/>
        <a:p>
          <a:r>
            <a:rPr lang="en-US" sz="1800"/>
            <a:t>Lack of Consent</a:t>
          </a:r>
        </a:p>
      </dgm:t>
    </dgm:pt>
    <dgm:pt modelId="{CC074FB8-5DE7-CC48-B4D6-C39DBD5BE15E}" type="parTrans" cxnId="{5C06D1CE-A45D-1E44-9351-7A7B4C2F8564}">
      <dgm:prSet custT="1"/>
      <dgm:spPr>
        <a:solidFill>
          <a:srgbClr val="7030A0"/>
        </a:solidFill>
      </dgm:spPr>
      <dgm:t>
        <a:bodyPr/>
        <a:lstStyle/>
        <a:p>
          <a:endParaRPr lang="en-US" sz="1400"/>
        </a:p>
      </dgm:t>
    </dgm:pt>
    <dgm:pt modelId="{4F170F75-6A12-184D-8FBC-1868BAB49A85}" type="sibTrans" cxnId="{5C06D1CE-A45D-1E44-9351-7A7B4C2F8564}">
      <dgm:prSet/>
      <dgm:spPr/>
      <dgm:t>
        <a:bodyPr/>
        <a:lstStyle/>
        <a:p>
          <a:endParaRPr lang="en-US" sz="3200"/>
        </a:p>
      </dgm:t>
    </dgm:pt>
    <dgm:pt modelId="{B938E7F5-0E41-4F48-86B9-1A6887749B29}">
      <dgm:prSet custT="1"/>
      <dgm:spPr>
        <a:solidFill>
          <a:schemeClr val="bg2">
            <a:lumMod val="25000"/>
          </a:schemeClr>
        </a:solidFill>
      </dgm:spPr>
      <dgm:t>
        <a:bodyPr/>
        <a:lstStyle/>
        <a:p>
          <a:r>
            <a:rPr lang="en-US" sz="1800" dirty="0"/>
            <a:t>Power</a:t>
          </a:r>
        </a:p>
      </dgm:t>
    </dgm:pt>
    <dgm:pt modelId="{20D7C3B2-A2BA-7349-BE8F-5AA8A48C9729}" type="parTrans" cxnId="{283B9082-B65D-B142-A7C2-A1AA7346195D}">
      <dgm:prSet custT="1"/>
      <dgm:spPr>
        <a:solidFill>
          <a:schemeClr val="bg2">
            <a:lumMod val="25000"/>
          </a:schemeClr>
        </a:solidFill>
      </dgm:spPr>
      <dgm:t>
        <a:bodyPr/>
        <a:lstStyle/>
        <a:p>
          <a:endParaRPr lang="en-US" sz="1400"/>
        </a:p>
      </dgm:t>
    </dgm:pt>
    <dgm:pt modelId="{DDFD0CB7-0363-7249-919E-16FD2A2E3481}" type="sibTrans" cxnId="{283B9082-B65D-B142-A7C2-A1AA7346195D}">
      <dgm:prSet/>
      <dgm:spPr/>
      <dgm:t>
        <a:bodyPr/>
        <a:lstStyle/>
        <a:p>
          <a:endParaRPr lang="en-US" sz="3200"/>
        </a:p>
      </dgm:t>
    </dgm:pt>
    <dgm:pt modelId="{73441B1B-1C89-486B-8756-5E6BAB167491}">
      <dgm:prSet phldr="0" custT="1"/>
      <dgm:spPr>
        <a:solidFill>
          <a:schemeClr val="bg2">
            <a:lumMod val="50000"/>
          </a:schemeClr>
        </a:solidFill>
      </dgm:spPr>
      <dgm:t>
        <a:bodyPr/>
        <a:lstStyle/>
        <a:p>
          <a:pPr rtl="0"/>
          <a:r>
            <a:rPr lang="en-US" sz="1800">
              <a:latin typeface="+mn-lt"/>
            </a:rPr>
            <a:t>Human Rights</a:t>
          </a:r>
        </a:p>
      </dgm:t>
    </dgm:pt>
    <dgm:pt modelId="{5696DCE4-7685-4ED4-B43C-C7F0CA30B2FD}" type="parTrans" cxnId="{1EB32C1B-024A-4187-B605-6D37097FE78D}">
      <dgm:prSet/>
      <dgm:spPr>
        <a:solidFill>
          <a:schemeClr val="bg2">
            <a:lumMod val="50000"/>
          </a:schemeClr>
        </a:solidFill>
      </dgm:spPr>
      <dgm:t>
        <a:bodyPr/>
        <a:lstStyle/>
        <a:p>
          <a:endParaRPr lang="en-US"/>
        </a:p>
      </dgm:t>
    </dgm:pt>
    <dgm:pt modelId="{0FFA5134-6143-4557-ACCB-625562DE8D5F}" type="sibTrans" cxnId="{1EB32C1B-024A-4187-B605-6D37097FE78D}">
      <dgm:prSet/>
      <dgm:spPr/>
      <dgm:t>
        <a:bodyPr/>
        <a:lstStyle/>
        <a:p>
          <a:endParaRPr lang="en-US"/>
        </a:p>
      </dgm:t>
    </dgm:pt>
    <dgm:pt modelId="{33BA244B-DA0F-F14E-8E36-C4A21B8B372E}" type="pres">
      <dgm:prSet presAssocID="{5044B2EF-2B3E-1C41-B4F0-16290BCE6F1A}" presName="Name0" presStyleCnt="0">
        <dgm:presLayoutVars>
          <dgm:chMax val="1"/>
          <dgm:dir/>
          <dgm:animLvl val="ctr"/>
          <dgm:resizeHandles val="exact"/>
        </dgm:presLayoutVars>
      </dgm:prSet>
      <dgm:spPr/>
    </dgm:pt>
    <dgm:pt modelId="{98F96457-23DD-8543-B6CE-92F4C107D1C0}" type="pres">
      <dgm:prSet presAssocID="{1F7B412E-DD09-8942-BFE8-37407D0A5968}" presName="centerShape" presStyleLbl="node0" presStyleIdx="0" presStyleCnt="1"/>
      <dgm:spPr/>
    </dgm:pt>
    <dgm:pt modelId="{863D69F7-C3EB-4F40-A60D-806FDD4CBCA2}" type="pres">
      <dgm:prSet presAssocID="{7DB39170-4775-6043-9A0A-496409127D71}" presName="parTrans" presStyleLbl="sibTrans2D1" presStyleIdx="0" presStyleCnt="5"/>
      <dgm:spPr/>
    </dgm:pt>
    <dgm:pt modelId="{9762F39E-BD23-4F0E-88FF-B34895FD2C98}" type="pres">
      <dgm:prSet presAssocID="{7DB39170-4775-6043-9A0A-496409127D71}" presName="connectorText" presStyleLbl="sibTrans2D1" presStyleIdx="0" presStyleCnt="5"/>
      <dgm:spPr/>
    </dgm:pt>
    <dgm:pt modelId="{6062563B-4523-4956-B805-3324DC41C5AD}" type="pres">
      <dgm:prSet presAssocID="{F476F307-F5B9-644E-91E5-4D83AE6CA9EC}" presName="node" presStyleLbl="node1" presStyleIdx="0" presStyleCnt="5">
        <dgm:presLayoutVars>
          <dgm:bulletEnabled val="1"/>
        </dgm:presLayoutVars>
      </dgm:prSet>
      <dgm:spPr/>
    </dgm:pt>
    <dgm:pt modelId="{1DE32E52-C810-44F1-A207-C1C069D401D2}" type="pres">
      <dgm:prSet presAssocID="{5696DCE4-7685-4ED4-B43C-C7F0CA30B2FD}" presName="parTrans" presStyleLbl="sibTrans2D1" presStyleIdx="1" presStyleCnt="5"/>
      <dgm:spPr/>
    </dgm:pt>
    <dgm:pt modelId="{6C415D3B-170A-4A0D-B27E-0133AEC7BD5A}" type="pres">
      <dgm:prSet presAssocID="{5696DCE4-7685-4ED4-B43C-C7F0CA30B2FD}" presName="connectorText" presStyleLbl="sibTrans2D1" presStyleIdx="1" presStyleCnt="5"/>
      <dgm:spPr/>
    </dgm:pt>
    <dgm:pt modelId="{03DCC689-87D7-4332-81E5-A0C5F14A0E9C}" type="pres">
      <dgm:prSet presAssocID="{73441B1B-1C89-486B-8756-5E6BAB167491}" presName="node" presStyleLbl="node1" presStyleIdx="1" presStyleCnt="5">
        <dgm:presLayoutVars>
          <dgm:bulletEnabled val="1"/>
        </dgm:presLayoutVars>
      </dgm:prSet>
      <dgm:spPr/>
    </dgm:pt>
    <dgm:pt modelId="{56338DC0-C5CC-45C2-9653-C64F36ADEE7E}" type="pres">
      <dgm:prSet presAssocID="{757CD47E-EAB9-E842-89B9-A16FB3FFCAA8}" presName="parTrans" presStyleLbl="sibTrans2D1" presStyleIdx="2" presStyleCnt="5"/>
      <dgm:spPr/>
    </dgm:pt>
    <dgm:pt modelId="{EAF94D6E-5DE0-4503-9739-502AB816E803}" type="pres">
      <dgm:prSet presAssocID="{757CD47E-EAB9-E842-89B9-A16FB3FFCAA8}" presName="connectorText" presStyleLbl="sibTrans2D1" presStyleIdx="2" presStyleCnt="5"/>
      <dgm:spPr/>
    </dgm:pt>
    <dgm:pt modelId="{2263CDF7-78EC-48EF-9FCA-D9E1FD8A66CE}" type="pres">
      <dgm:prSet presAssocID="{95037B02-45B8-A34D-829F-1B619DAF1494}" presName="node" presStyleLbl="node1" presStyleIdx="2" presStyleCnt="5">
        <dgm:presLayoutVars>
          <dgm:bulletEnabled val="1"/>
        </dgm:presLayoutVars>
      </dgm:prSet>
      <dgm:spPr/>
    </dgm:pt>
    <dgm:pt modelId="{FACE019F-9AAC-4487-8F36-434E72E75041}" type="pres">
      <dgm:prSet presAssocID="{CC074FB8-5DE7-CC48-B4D6-C39DBD5BE15E}" presName="parTrans" presStyleLbl="sibTrans2D1" presStyleIdx="3" presStyleCnt="5"/>
      <dgm:spPr/>
    </dgm:pt>
    <dgm:pt modelId="{B1C8137B-2394-4610-8EA6-BC332C321F54}" type="pres">
      <dgm:prSet presAssocID="{CC074FB8-5DE7-CC48-B4D6-C39DBD5BE15E}" presName="connectorText" presStyleLbl="sibTrans2D1" presStyleIdx="3" presStyleCnt="5"/>
      <dgm:spPr/>
    </dgm:pt>
    <dgm:pt modelId="{6E1602FB-75EB-4207-8F90-DDE161312D13}" type="pres">
      <dgm:prSet presAssocID="{F7CA4A1B-05E6-8746-A38D-D7C3AE682C63}" presName="node" presStyleLbl="node1" presStyleIdx="3" presStyleCnt="5">
        <dgm:presLayoutVars>
          <dgm:bulletEnabled val="1"/>
        </dgm:presLayoutVars>
      </dgm:prSet>
      <dgm:spPr/>
    </dgm:pt>
    <dgm:pt modelId="{DA562F9B-ADD1-463D-99F1-F7AC5C1FAD2C}" type="pres">
      <dgm:prSet presAssocID="{20D7C3B2-A2BA-7349-BE8F-5AA8A48C9729}" presName="parTrans" presStyleLbl="sibTrans2D1" presStyleIdx="4" presStyleCnt="5"/>
      <dgm:spPr/>
    </dgm:pt>
    <dgm:pt modelId="{B644F61E-8DD6-410C-8F5E-50CBFAAF50B6}" type="pres">
      <dgm:prSet presAssocID="{20D7C3B2-A2BA-7349-BE8F-5AA8A48C9729}" presName="connectorText" presStyleLbl="sibTrans2D1" presStyleIdx="4" presStyleCnt="5"/>
      <dgm:spPr/>
    </dgm:pt>
    <dgm:pt modelId="{90873848-D2D7-4C0B-A5EA-EAB6C69FDED2}" type="pres">
      <dgm:prSet presAssocID="{B938E7F5-0E41-4F48-86B9-1A6887749B29}" presName="node" presStyleLbl="node1" presStyleIdx="4" presStyleCnt="5">
        <dgm:presLayoutVars>
          <dgm:bulletEnabled val="1"/>
        </dgm:presLayoutVars>
      </dgm:prSet>
      <dgm:spPr/>
    </dgm:pt>
  </dgm:ptLst>
  <dgm:cxnLst>
    <dgm:cxn modelId="{FB7CE908-9944-734A-9BB4-7B2776632BF3}" srcId="{1F7B412E-DD09-8942-BFE8-37407D0A5968}" destId="{F476F307-F5B9-644E-91E5-4D83AE6CA9EC}" srcOrd="0" destOrd="0" parTransId="{7DB39170-4775-6043-9A0A-496409127D71}" sibTransId="{61EBD54A-0FCB-9A4C-89CB-5B9E4866AE50}"/>
    <dgm:cxn modelId="{007E540A-CC3D-4F22-A244-56A357FA2846}" type="presOf" srcId="{95037B02-45B8-A34D-829F-1B619DAF1494}" destId="{2263CDF7-78EC-48EF-9FCA-D9E1FD8A66CE}" srcOrd="0" destOrd="0" presId="urn:microsoft.com/office/officeart/2005/8/layout/radial5"/>
    <dgm:cxn modelId="{B0192116-E2BE-48A2-98B0-B68CA8E2481B}" type="presOf" srcId="{5696DCE4-7685-4ED4-B43C-C7F0CA30B2FD}" destId="{6C415D3B-170A-4A0D-B27E-0133AEC7BD5A}" srcOrd="1" destOrd="0" presId="urn:microsoft.com/office/officeart/2005/8/layout/radial5"/>
    <dgm:cxn modelId="{9ACDF118-9C84-4759-9FA4-E8255E2390FF}" type="presOf" srcId="{CC074FB8-5DE7-CC48-B4D6-C39DBD5BE15E}" destId="{B1C8137B-2394-4610-8EA6-BC332C321F54}" srcOrd="1" destOrd="0" presId="urn:microsoft.com/office/officeart/2005/8/layout/radial5"/>
    <dgm:cxn modelId="{1EB32C1B-024A-4187-B605-6D37097FE78D}" srcId="{1F7B412E-DD09-8942-BFE8-37407D0A5968}" destId="{73441B1B-1C89-486B-8756-5E6BAB167491}" srcOrd="1" destOrd="0" parTransId="{5696DCE4-7685-4ED4-B43C-C7F0CA30B2FD}" sibTransId="{0FFA5134-6143-4557-ACCB-625562DE8D5F}"/>
    <dgm:cxn modelId="{D95A2A2B-4EC4-4F5B-9424-3A5C7447DCD9}" type="presOf" srcId="{757CD47E-EAB9-E842-89B9-A16FB3FFCAA8}" destId="{56338DC0-C5CC-45C2-9653-C64F36ADEE7E}" srcOrd="0" destOrd="0" presId="urn:microsoft.com/office/officeart/2005/8/layout/radial5"/>
    <dgm:cxn modelId="{D48C022E-0589-4E91-9334-DA5D52E5370D}" type="presOf" srcId="{757CD47E-EAB9-E842-89B9-A16FB3FFCAA8}" destId="{EAF94D6E-5DE0-4503-9739-502AB816E803}" srcOrd="1" destOrd="0" presId="urn:microsoft.com/office/officeart/2005/8/layout/radial5"/>
    <dgm:cxn modelId="{054AAB62-B754-4476-8C7B-E072983087FE}" type="presOf" srcId="{F7CA4A1B-05E6-8746-A38D-D7C3AE682C63}" destId="{6E1602FB-75EB-4207-8F90-DDE161312D13}" srcOrd="0" destOrd="0" presId="urn:microsoft.com/office/officeart/2005/8/layout/radial5"/>
    <dgm:cxn modelId="{426C364A-4099-8140-9167-9BFA91A4944A}" srcId="{5044B2EF-2B3E-1C41-B4F0-16290BCE6F1A}" destId="{1F7B412E-DD09-8942-BFE8-37407D0A5968}" srcOrd="0" destOrd="0" parTransId="{81544D93-AB0E-DC46-8364-255DDDF987C1}" sibTransId="{A22BDF79-25EA-8248-B6E2-10928727D922}"/>
    <dgm:cxn modelId="{28183D73-1DB8-C747-9818-B2EE850A9986}" type="presOf" srcId="{5044B2EF-2B3E-1C41-B4F0-16290BCE6F1A}" destId="{33BA244B-DA0F-F14E-8E36-C4A21B8B372E}" srcOrd="0" destOrd="0" presId="urn:microsoft.com/office/officeart/2005/8/layout/radial5"/>
    <dgm:cxn modelId="{5B2F447A-B224-4A3B-A630-02DC0BBF4505}" type="presOf" srcId="{20D7C3B2-A2BA-7349-BE8F-5AA8A48C9729}" destId="{DA562F9B-ADD1-463D-99F1-F7AC5C1FAD2C}" srcOrd="0" destOrd="0" presId="urn:microsoft.com/office/officeart/2005/8/layout/radial5"/>
    <dgm:cxn modelId="{283B9082-B65D-B142-A7C2-A1AA7346195D}" srcId="{1F7B412E-DD09-8942-BFE8-37407D0A5968}" destId="{B938E7F5-0E41-4F48-86B9-1A6887749B29}" srcOrd="4" destOrd="0" parTransId="{20D7C3B2-A2BA-7349-BE8F-5AA8A48C9729}" sibTransId="{DDFD0CB7-0363-7249-919E-16FD2A2E3481}"/>
    <dgm:cxn modelId="{4A3B0688-D4FE-4E2D-A465-A83895033AA1}" type="presOf" srcId="{7DB39170-4775-6043-9A0A-496409127D71}" destId="{9762F39E-BD23-4F0E-88FF-B34895FD2C98}" srcOrd="1" destOrd="0" presId="urn:microsoft.com/office/officeart/2005/8/layout/radial5"/>
    <dgm:cxn modelId="{79404A8A-A480-4B8C-89EC-80DBA52C6021}" type="presOf" srcId="{7DB39170-4775-6043-9A0A-496409127D71}" destId="{863D69F7-C3EB-4F40-A60D-806FDD4CBCA2}" srcOrd="0" destOrd="0" presId="urn:microsoft.com/office/officeart/2005/8/layout/radial5"/>
    <dgm:cxn modelId="{5CA63591-C16F-4919-ADEA-863EF30223ED}" type="presOf" srcId="{F476F307-F5B9-644E-91E5-4D83AE6CA9EC}" destId="{6062563B-4523-4956-B805-3324DC41C5AD}" srcOrd="0" destOrd="0" presId="urn:microsoft.com/office/officeart/2005/8/layout/radial5"/>
    <dgm:cxn modelId="{B3729198-E301-BD45-BCA6-66523D1B70AD}" srcId="{1F7B412E-DD09-8942-BFE8-37407D0A5968}" destId="{95037B02-45B8-A34D-829F-1B619DAF1494}" srcOrd="2" destOrd="0" parTransId="{757CD47E-EAB9-E842-89B9-A16FB3FFCAA8}" sibTransId="{CFF3EC9B-9A59-5644-8303-ACF2A36A74F6}"/>
    <dgm:cxn modelId="{D7EB18AC-D717-41D0-982C-8E6E28E26A8A}" type="presOf" srcId="{73441B1B-1C89-486B-8756-5E6BAB167491}" destId="{03DCC689-87D7-4332-81E5-A0C5F14A0E9C}" srcOrd="0" destOrd="0" presId="urn:microsoft.com/office/officeart/2005/8/layout/radial5"/>
    <dgm:cxn modelId="{46D194C2-963A-4F6F-A8A7-6E09C35FD252}" type="presOf" srcId="{1F7B412E-DD09-8942-BFE8-37407D0A5968}" destId="{98F96457-23DD-8543-B6CE-92F4C107D1C0}" srcOrd="0" destOrd="0" presId="urn:microsoft.com/office/officeart/2005/8/layout/radial5"/>
    <dgm:cxn modelId="{D4DF12CE-6E26-4B6D-BA2C-183A8EF392D6}" type="presOf" srcId="{CC074FB8-5DE7-CC48-B4D6-C39DBD5BE15E}" destId="{FACE019F-9AAC-4487-8F36-434E72E75041}" srcOrd="0" destOrd="0" presId="urn:microsoft.com/office/officeart/2005/8/layout/radial5"/>
    <dgm:cxn modelId="{5C06D1CE-A45D-1E44-9351-7A7B4C2F8564}" srcId="{1F7B412E-DD09-8942-BFE8-37407D0A5968}" destId="{F7CA4A1B-05E6-8746-A38D-D7C3AE682C63}" srcOrd="3" destOrd="0" parTransId="{CC074FB8-5DE7-CC48-B4D6-C39DBD5BE15E}" sibTransId="{4F170F75-6A12-184D-8FBC-1868BAB49A85}"/>
    <dgm:cxn modelId="{7C91D4CF-E67B-4269-B1D2-04093BA63CC9}" type="presOf" srcId="{B938E7F5-0E41-4F48-86B9-1A6887749B29}" destId="{90873848-D2D7-4C0B-A5EA-EAB6C69FDED2}" srcOrd="0" destOrd="0" presId="urn:microsoft.com/office/officeart/2005/8/layout/radial5"/>
    <dgm:cxn modelId="{720CB0F5-3E42-44AA-A42A-B13523E89C34}" type="presOf" srcId="{5696DCE4-7685-4ED4-B43C-C7F0CA30B2FD}" destId="{1DE32E52-C810-44F1-A207-C1C069D401D2}" srcOrd="0" destOrd="0" presId="urn:microsoft.com/office/officeart/2005/8/layout/radial5"/>
    <dgm:cxn modelId="{F81D65F7-B876-409B-8B4C-91AF6916A0BB}" type="presOf" srcId="{20D7C3B2-A2BA-7349-BE8F-5AA8A48C9729}" destId="{B644F61E-8DD6-410C-8F5E-50CBFAAF50B6}" srcOrd="1" destOrd="0" presId="urn:microsoft.com/office/officeart/2005/8/layout/radial5"/>
    <dgm:cxn modelId="{CFFADEBA-24CC-4F95-8750-6CF24F8F08BA}" type="presParOf" srcId="{33BA244B-DA0F-F14E-8E36-C4A21B8B372E}" destId="{98F96457-23DD-8543-B6CE-92F4C107D1C0}" srcOrd="0" destOrd="0" presId="urn:microsoft.com/office/officeart/2005/8/layout/radial5"/>
    <dgm:cxn modelId="{3A0A5AA5-9412-4038-8D15-80C61C0C40BD}" type="presParOf" srcId="{33BA244B-DA0F-F14E-8E36-C4A21B8B372E}" destId="{863D69F7-C3EB-4F40-A60D-806FDD4CBCA2}" srcOrd="1" destOrd="0" presId="urn:microsoft.com/office/officeart/2005/8/layout/radial5"/>
    <dgm:cxn modelId="{01587537-CC66-43C9-B2C3-2ED53A55AD26}" type="presParOf" srcId="{863D69F7-C3EB-4F40-A60D-806FDD4CBCA2}" destId="{9762F39E-BD23-4F0E-88FF-B34895FD2C98}" srcOrd="0" destOrd="0" presId="urn:microsoft.com/office/officeart/2005/8/layout/radial5"/>
    <dgm:cxn modelId="{FAE4FA6E-8609-46F1-B4E5-C04BD11963DF}" type="presParOf" srcId="{33BA244B-DA0F-F14E-8E36-C4A21B8B372E}" destId="{6062563B-4523-4956-B805-3324DC41C5AD}" srcOrd="2" destOrd="0" presId="urn:microsoft.com/office/officeart/2005/8/layout/radial5"/>
    <dgm:cxn modelId="{001B8617-B8FE-4E2F-AD4B-C7FB3C66559A}" type="presParOf" srcId="{33BA244B-DA0F-F14E-8E36-C4A21B8B372E}" destId="{1DE32E52-C810-44F1-A207-C1C069D401D2}" srcOrd="3" destOrd="0" presId="urn:microsoft.com/office/officeart/2005/8/layout/radial5"/>
    <dgm:cxn modelId="{28D3B2BF-F57F-488A-BA4E-F1E5B68DF94D}" type="presParOf" srcId="{1DE32E52-C810-44F1-A207-C1C069D401D2}" destId="{6C415D3B-170A-4A0D-B27E-0133AEC7BD5A}" srcOrd="0" destOrd="0" presId="urn:microsoft.com/office/officeart/2005/8/layout/radial5"/>
    <dgm:cxn modelId="{F8453D61-5CD1-4592-8EC1-F6E0D2EBA532}" type="presParOf" srcId="{33BA244B-DA0F-F14E-8E36-C4A21B8B372E}" destId="{03DCC689-87D7-4332-81E5-A0C5F14A0E9C}" srcOrd="4" destOrd="0" presId="urn:microsoft.com/office/officeart/2005/8/layout/radial5"/>
    <dgm:cxn modelId="{D58EF504-125C-4558-A90E-32358C938AD5}" type="presParOf" srcId="{33BA244B-DA0F-F14E-8E36-C4A21B8B372E}" destId="{56338DC0-C5CC-45C2-9653-C64F36ADEE7E}" srcOrd="5" destOrd="0" presId="urn:microsoft.com/office/officeart/2005/8/layout/radial5"/>
    <dgm:cxn modelId="{0D1B7E7A-C236-49FD-B493-7166A446425A}" type="presParOf" srcId="{56338DC0-C5CC-45C2-9653-C64F36ADEE7E}" destId="{EAF94D6E-5DE0-4503-9739-502AB816E803}" srcOrd="0" destOrd="0" presId="urn:microsoft.com/office/officeart/2005/8/layout/radial5"/>
    <dgm:cxn modelId="{31813C0F-2F34-4BC3-909D-3599A81AA9AF}" type="presParOf" srcId="{33BA244B-DA0F-F14E-8E36-C4A21B8B372E}" destId="{2263CDF7-78EC-48EF-9FCA-D9E1FD8A66CE}" srcOrd="6" destOrd="0" presId="urn:microsoft.com/office/officeart/2005/8/layout/radial5"/>
    <dgm:cxn modelId="{491EFB92-B037-4F70-A65D-66BFA1024A40}" type="presParOf" srcId="{33BA244B-DA0F-F14E-8E36-C4A21B8B372E}" destId="{FACE019F-9AAC-4487-8F36-434E72E75041}" srcOrd="7" destOrd="0" presId="urn:microsoft.com/office/officeart/2005/8/layout/radial5"/>
    <dgm:cxn modelId="{44047977-AB75-461C-B202-6936CE5E6DBA}" type="presParOf" srcId="{FACE019F-9AAC-4487-8F36-434E72E75041}" destId="{B1C8137B-2394-4610-8EA6-BC332C321F54}" srcOrd="0" destOrd="0" presId="urn:microsoft.com/office/officeart/2005/8/layout/radial5"/>
    <dgm:cxn modelId="{89FAC1CB-EF6C-45E1-8670-5A141506D814}" type="presParOf" srcId="{33BA244B-DA0F-F14E-8E36-C4A21B8B372E}" destId="{6E1602FB-75EB-4207-8F90-DDE161312D13}" srcOrd="8" destOrd="0" presId="urn:microsoft.com/office/officeart/2005/8/layout/radial5"/>
    <dgm:cxn modelId="{C58615AF-2FC8-4C58-828F-5B3F4D22118C}" type="presParOf" srcId="{33BA244B-DA0F-F14E-8E36-C4A21B8B372E}" destId="{DA562F9B-ADD1-463D-99F1-F7AC5C1FAD2C}" srcOrd="9" destOrd="0" presId="urn:microsoft.com/office/officeart/2005/8/layout/radial5"/>
    <dgm:cxn modelId="{F404330D-6832-4762-8D99-2221516F9E63}" type="presParOf" srcId="{DA562F9B-ADD1-463D-99F1-F7AC5C1FAD2C}" destId="{B644F61E-8DD6-410C-8F5E-50CBFAAF50B6}" srcOrd="0" destOrd="0" presId="urn:microsoft.com/office/officeart/2005/8/layout/radial5"/>
    <dgm:cxn modelId="{5FFBB2E6-B22C-4E87-A91B-CBD44657A0DF}" type="presParOf" srcId="{33BA244B-DA0F-F14E-8E36-C4A21B8B372E}" destId="{90873848-D2D7-4C0B-A5EA-EAB6C69FDED2}" srcOrd="1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9C1CD9A-731E-44C2-9BC7-B67FEF78A82F}"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699537FC-F722-48E5-AC89-1A558270397A}">
      <dgm:prSet phldr="0"/>
      <dgm:spPr>
        <a:solidFill>
          <a:schemeClr val="accent4"/>
        </a:solidFill>
      </dgm:spPr>
      <dgm:t>
        <a:bodyPr anchor="ctr" anchorCtr="0"/>
        <a:lstStyle/>
        <a:p>
          <a:pPr algn="ctr" rtl="0"/>
          <a:r>
            <a:rPr lang="en-US">
              <a:latin typeface="+mn-lt"/>
            </a:rPr>
            <a:t>In Egypt, among girls and women aged 15 to 49 years,</a:t>
          </a:r>
          <a:r>
            <a:rPr lang="en-US">
              <a:solidFill>
                <a:schemeClr val="accent1"/>
              </a:solidFill>
              <a:latin typeface="+mn-lt"/>
            </a:rPr>
            <a:t> </a:t>
          </a:r>
          <a:r>
            <a:rPr lang="en-US" b="1">
              <a:solidFill>
                <a:schemeClr val="accent1"/>
              </a:solidFill>
              <a:latin typeface="+mn-lt"/>
            </a:rPr>
            <a:t>nearly 9 in 10</a:t>
          </a:r>
          <a:r>
            <a:rPr lang="en-US" b="1">
              <a:solidFill>
                <a:schemeClr val="accent4"/>
              </a:solidFill>
              <a:latin typeface="+mn-lt"/>
            </a:rPr>
            <a:t> </a:t>
          </a:r>
          <a:r>
            <a:rPr lang="en-US">
              <a:latin typeface="+mn-lt"/>
            </a:rPr>
            <a:t>have undergone FGM</a:t>
          </a:r>
        </a:p>
      </dgm:t>
    </dgm:pt>
    <dgm:pt modelId="{3ACABC1A-BD5B-464D-9F8E-02AC8A6824D9}" type="parTrans" cxnId="{A556D34C-0FAE-4629-8502-BFF8D6164DE5}">
      <dgm:prSet/>
      <dgm:spPr/>
      <dgm:t>
        <a:bodyPr/>
        <a:lstStyle/>
        <a:p>
          <a:endParaRPr lang="en-US"/>
        </a:p>
      </dgm:t>
    </dgm:pt>
    <dgm:pt modelId="{9BF8328A-0246-4BCF-87BF-E0E6ACC21F48}" type="sibTrans" cxnId="{A556D34C-0FAE-4629-8502-BFF8D6164DE5}">
      <dgm:prSet/>
      <dgm:spPr/>
      <dgm:t>
        <a:bodyPr/>
        <a:lstStyle/>
        <a:p>
          <a:endParaRPr lang="en-US"/>
        </a:p>
      </dgm:t>
    </dgm:pt>
    <dgm:pt modelId="{2F4A25BE-9B4A-4B97-8B64-FDB9004347A7}">
      <dgm:prSet phldr="0" custT="1"/>
      <dgm:spPr>
        <a:solidFill>
          <a:schemeClr val="accent4"/>
        </a:solidFill>
      </dgm:spPr>
      <dgm:t>
        <a:bodyPr anchor="ctr" anchorCtr="0"/>
        <a:lstStyle/>
        <a:p>
          <a:pPr marL="0" lvl="0" indent="0" algn="ctr" defTabSz="1778000" rtl="0">
            <a:lnSpc>
              <a:spcPct val="90000"/>
            </a:lnSpc>
            <a:spcBef>
              <a:spcPct val="0"/>
            </a:spcBef>
            <a:spcAft>
              <a:spcPts val="0"/>
            </a:spcAft>
            <a:buNone/>
          </a:pPr>
          <a:r>
            <a:rPr lang="en-US" sz="2300" b="1" kern="1200">
              <a:solidFill>
                <a:schemeClr val="accent1"/>
              </a:solidFill>
              <a:latin typeface="Arial"/>
              <a:ea typeface="+mn-ea"/>
              <a:cs typeface="+mn-cs"/>
            </a:rPr>
            <a:t>76% </a:t>
          </a:r>
          <a:r>
            <a:rPr lang="en-US" sz="2300" kern="1200">
              <a:latin typeface="+mn-lt"/>
            </a:rPr>
            <a:t>of adolescent </a:t>
          </a:r>
          <a:br>
            <a:rPr lang="en-US" sz="2300" kern="1200">
              <a:latin typeface="+mn-lt"/>
            </a:rPr>
          </a:br>
          <a:r>
            <a:rPr lang="en-US" sz="2300" kern="1200">
              <a:latin typeface="+mn-lt"/>
            </a:rPr>
            <a:t>girls in Ethiopia have experienced at least one form of GBV</a:t>
          </a:r>
        </a:p>
      </dgm:t>
    </dgm:pt>
    <dgm:pt modelId="{9FCA932A-A5A8-48D9-83C1-D2EA5A499183}" type="parTrans" cxnId="{A63DAEC0-516E-4F71-9C4E-722125E6345E}">
      <dgm:prSet/>
      <dgm:spPr/>
      <dgm:t>
        <a:bodyPr/>
        <a:lstStyle/>
        <a:p>
          <a:endParaRPr lang="en-US"/>
        </a:p>
      </dgm:t>
    </dgm:pt>
    <dgm:pt modelId="{FC8BD7E8-8BCA-4C43-8314-145408192EAA}" type="sibTrans" cxnId="{A63DAEC0-516E-4F71-9C4E-722125E6345E}">
      <dgm:prSet/>
      <dgm:spPr/>
      <dgm:t>
        <a:bodyPr/>
        <a:lstStyle/>
        <a:p>
          <a:endParaRPr lang="en-US"/>
        </a:p>
      </dgm:t>
    </dgm:pt>
    <dgm:pt modelId="{3A4353F7-0DF2-4DDF-973F-563982CF5A08}">
      <dgm:prSet phldr="0"/>
      <dgm:spPr>
        <a:solidFill>
          <a:schemeClr val="accent4"/>
        </a:solidFill>
      </dgm:spPr>
      <dgm:t>
        <a:bodyPr anchor="ctr" anchorCtr="0"/>
        <a:lstStyle/>
        <a:p>
          <a:pPr algn="ctr" rtl="0"/>
          <a:r>
            <a:rPr lang="en-US">
              <a:latin typeface="+mn-lt"/>
            </a:rPr>
            <a:t>In Syria, the conflict has exacerbated GBV and patriarchal norms </a:t>
          </a:r>
        </a:p>
      </dgm:t>
    </dgm:pt>
    <dgm:pt modelId="{1FF8A88A-FA27-40DD-A6D3-0F5767CD36F2}" type="parTrans" cxnId="{DC13BCFD-3DD2-496C-ACC5-50628E2989EF}">
      <dgm:prSet/>
      <dgm:spPr/>
      <dgm:t>
        <a:bodyPr/>
        <a:lstStyle/>
        <a:p>
          <a:endParaRPr lang="en-US"/>
        </a:p>
      </dgm:t>
    </dgm:pt>
    <dgm:pt modelId="{79557E0F-C646-4E0B-AFF6-6B6991AF1912}" type="sibTrans" cxnId="{DC13BCFD-3DD2-496C-ACC5-50628E2989EF}">
      <dgm:prSet/>
      <dgm:spPr/>
      <dgm:t>
        <a:bodyPr/>
        <a:lstStyle/>
        <a:p>
          <a:endParaRPr lang="en-US"/>
        </a:p>
      </dgm:t>
    </dgm:pt>
    <dgm:pt modelId="{E11184CB-2F69-4BEA-B824-FFDF156CE4C0}">
      <dgm:prSet phldr="0"/>
      <dgm:spPr>
        <a:solidFill>
          <a:schemeClr val="accent4"/>
        </a:solidFill>
      </dgm:spPr>
      <dgm:t>
        <a:bodyPr anchor="ctr" anchorCtr="0"/>
        <a:lstStyle/>
        <a:p>
          <a:pPr algn="ctr" rtl="0"/>
          <a:r>
            <a:rPr lang="en-US" b="0">
              <a:latin typeface="+mn-lt"/>
            </a:rPr>
            <a:t>In Niger, </a:t>
          </a:r>
          <a:r>
            <a:rPr lang="en-US" b="1">
              <a:solidFill>
                <a:schemeClr val="accent1"/>
              </a:solidFill>
              <a:latin typeface="+mn-lt"/>
            </a:rPr>
            <a:t>3 in 4 </a:t>
          </a:r>
          <a:r>
            <a:rPr lang="en-US" b="0">
              <a:latin typeface="+mn-lt"/>
            </a:rPr>
            <a:t>young girls were married </a:t>
          </a:r>
          <a:r>
            <a:rPr lang="en-US" b="1">
              <a:solidFill>
                <a:schemeClr val="accent4"/>
              </a:solidFill>
              <a:latin typeface="+mn-lt"/>
            </a:rPr>
            <a:t>before the age of 18</a:t>
          </a:r>
        </a:p>
      </dgm:t>
    </dgm:pt>
    <dgm:pt modelId="{C4220263-6F9B-4F1A-8570-52D1D0C1EF54}" type="parTrans" cxnId="{D777CEA1-5797-44F2-953B-479D1C2A70B5}">
      <dgm:prSet/>
      <dgm:spPr/>
      <dgm:t>
        <a:bodyPr/>
        <a:lstStyle/>
        <a:p>
          <a:endParaRPr lang="en-US"/>
        </a:p>
      </dgm:t>
    </dgm:pt>
    <dgm:pt modelId="{1DA92DC1-E622-469A-B63A-5729A2A6AFFC}" type="sibTrans" cxnId="{D777CEA1-5797-44F2-953B-479D1C2A70B5}">
      <dgm:prSet/>
      <dgm:spPr/>
      <dgm:t>
        <a:bodyPr/>
        <a:lstStyle/>
        <a:p>
          <a:endParaRPr lang="en-US"/>
        </a:p>
      </dgm:t>
    </dgm:pt>
    <dgm:pt modelId="{E4BE770F-E487-436B-9045-23598D8F3AE1}">
      <dgm:prSet phldr="0"/>
      <dgm:spPr>
        <a:solidFill>
          <a:schemeClr val="accent4"/>
        </a:solidFill>
      </dgm:spPr>
      <dgm:t>
        <a:bodyPr anchor="ctr" anchorCtr="0"/>
        <a:lstStyle/>
        <a:p>
          <a:pPr algn="ctr"/>
          <a:r>
            <a:rPr lang="en-US">
              <a:latin typeface="+mn-lt"/>
            </a:rPr>
            <a:t>FGM is </a:t>
          </a:r>
          <a:r>
            <a:rPr lang="en-US" b="1">
              <a:solidFill>
                <a:schemeClr val="accent1"/>
              </a:solidFill>
              <a:latin typeface="+mn-lt"/>
            </a:rPr>
            <a:t>nearly universal </a:t>
          </a:r>
          <a:r>
            <a:rPr lang="en-US">
              <a:latin typeface="+mn-lt"/>
            </a:rPr>
            <a:t>among girls and women of reproductive age in Guinea and Somalia (97%)</a:t>
          </a:r>
        </a:p>
      </dgm:t>
    </dgm:pt>
    <dgm:pt modelId="{AC6DDD19-442B-4815-8F83-7157F873976E}" type="parTrans" cxnId="{58F1D8CC-4989-4D40-A645-D704F0D0BE2B}">
      <dgm:prSet/>
      <dgm:spPr/>
      <dgm:t>
        <a:bodyPr/>
        <a:lstStyle/>
        <a:p>
          <a:endParaRPr lang="en-US"/>
        </a:p>
      </dgm:t>
    </dgm:pt>
    <dgm:pt modelId="{C7C62857-1DE0-4F21-B8A9-F68A6090176B}" type="sibTrans" cxnId="{58F1D8CC-4989-4D40-A645-D704F0D0BE2B}">
      <dgm:prSet/>
      <dgm:spPr/>
      <dgm:t>
        <a:bodyPr/>
        <a:lstStyle/>
        <a:p>
          <a:endParaRPr lang="en-US"/>
        </a:p>
      </dgm:t>
    </dgm:pt>
    <dgm:pt modelId="{9766A314-105B-46D5-9FDF-3D8808BC5901}">
      <dgm:prSet phldr="0" custT="1"/>
      <dgm:spPr>
        <a:solidFill>
          <a:schemeClr val="accent4"/>
        </a:solidFill>
      </dgm:spPr>
      <dgm:t>
        <a:bodyPr anchor="ctr" anchorCtr="0"/>
        <a:lstStyle/>
        <a:p>
          <a:pPr algn="ctr" rtl="0">
            <a:spcAft>
              <a:spcPts val="0"/>
            </a:spcAft>
          </a:pPr>
          <a:r>
            <a:rPr lang="en-US" sz="2300" b="1">
              <a:solidFill>
                <a:schemeClr val="accent1"/>
              </a:solidFill>
            </a:rPr>
            <a:t>87% </a:t>
          </a:r>
          <a:r>
            <a:rPr lang="en-US" sz="2300"/>
            <a:t>of Afghan women have experienced at least one form of GBV</a:t>
          </a:r>
          <a:endParaRPr lang="en-US" sz="2300">
            <a:latin typeface="Calibri Light" panose="020F0302020204030204"/>
          </a:endParaRPr>
        </a:p>
      </dgm:t>
    </dgm:pt>
    <dgm:pt modelId="{578F6C4B-FDCA-4691-8E06-884779E3D9CE}" type="parTrans" cxnId="{A8999760-3382-4E6D-9DFB-C35DA5241015}">
      <dgm:prSet/>
      <dgm:spPr/>
      <dgm:t>
        <a:bodyPr/>
        <a:lstStyle/>
        <a:p>
          <a:endParaRPr lang="en-US"/>
        </a:p>
      </dgm:t>
    </dgm:pt>
    <dgm:pt modelId="{F8F0857E-AF9E-43F4-8D4D-F2EF029171AF}" type="sibTrans" cxnId="{A8999760-3382-4E6D-9DFB-C35DA5241015}">
      <dgm:prSet/>
      <dgm:spPr/>
      <dgm:t>
        <a:bodyPr/>
        <a:lstStyle/>
        <a:p>
          <a:endParaRPr lang="en-US"/>
        </a:p>
      </dgm:t>
    </dgm:pt>
    <dgm:pt modelId="{6AB3A5F6-525F-4BFB-9CD4-28716B422D50}" type="pres">
      <dgm:prSet presAssocID="{49C1CD9A-731E-44C2-9BC7-B67FEF78A82F}" presName="diagram" presStyleCnt="0">
        <dgm:presLayoutVars>
          <dgm:dir/>
          <dgm:resizeHandles val="exact"/>
        </dgm:presLayoutVars>
      </dgm:prSet>
      <dgm:spPr/>
    </dgm:pt>
    <dgm:pt modelId="{4C61B80B-1475-47D7-8138-91D2BC9AB285}" type="pres">
      <dgm:prSet presAssocID="{699537FC-F722-48E5-AC89-1A558270397A}" presName="node" presStyleLbl="node1" presStyleIdx="0" presStyleCnt="6">
        <dgm:presLayoutVars>
          <dgm:bulletEnabled val="1"/>
        </dgm:presLayoutVars>
      </dgm:prSet>
      <dgm:spPr/>
    </dgm:pt>
    <dgm:pt modelId="{A25D76EA-36EF-40D6-BB90-7EE2E9A2B122}" type="pres">
      <dgm:prSet presAssocID="{9BF8328A-0246-4BCF-87BF-E0E6ACC21F48}" presName="sibTrans" presStyleCnt="0"/>
      <dgm:spPr/>
    </dgm:pt>
    <dgm:pt modelId="{43670CC3-0891-4955-922C-9F1E14B9A9DB}" type="pres">
      <dgm:prSet presAssocID="{2F4A25BE-9B4A-4B97-8B64-FDB9004347A7}" presName="node" presStyleLbl="node1" presStyleIdx="1" presStyleCnt="6">
        <dgm:presLayoutVars>
          <dgm:bulletEnabled val="1"/>
        </dgm:presLayoutVars>
      </dgm:prSet>
      <dgm:spPr/>
    </dgm:pt>
    <dgm:pt modelId="{26398307-0061-40F8-8A53-9976775BA3F5}" type="pres">
      <dgm:prSet presAssocID="{FC8BD7E8-8BCA-4C43-8314-145408192EAA}" presName="sibTrans" presStyleCnt="0"/>
      <dgm:spPr/>
    </dgm:pt>
    <dgm:pt modelId="{E0C9B623-D794-48B5-BDEF-FF740C8433CB}" type="pres">
      <dgm:prSet presAssocID="{3A4353F7-0DF2-4DDF-973F-563982CF5A08}" presName="node" presStyleLbl="node1" presStyleIdx="2" presStyleCnt="6">
        <dgm:presLayoutVars>
          <dgm:bulletEnabled val="1"/>
        </dgm:presLayoutVars>
      </dgm:prSet>
      <dgm:spPr/>
    </dgm:pt>
    <dgm:pt modelId="{0D299DA5-286C-4F79-861A-6CF64E68DC4E}" type="pres">
      <dgm:prSet presAssocID="{79557E0F-C646-4E0B-AFF6-6B6991AF1912}" presName="sibTrans" presStyleCnt="0"/>
      <dgm:spPr/>
    </dgm:pt>
    <dgm:pt modelId="{DA8BE0BB-4B76-45A1-8314-BEFC52E87742}" type="pres">
      <dgm:prSet presAssocID="{E11184CB-2F69-4BEA-B824-FFDF156CE4C0}" presName="node" presStyleLbl="node1" presStyleIdx="3" presStyleCnt="6">
        <dgm:presLayoutVars>
          <dgm:bulletEnabled val="1"/>
        </dgm:presLayoutVars>
      </dgm:prSet>
      <dgm:spPr/>
    </dgm:pt>
    <dgm:pt modelId="{507C38BB-5F33-4CAC-B236-7FA88E3DD3CA}" type="pres">
      <dgm:prSet presAssocID="{1DA92DC1-E622-469A-B63A-5729A2A6AFFC}" presName="sibTrans" presStyleCnt="0"/>
      <dgm:spPr/>
    </dgm:pt>
    <dgm:pt modelId="{9A2EC8B2-EACA-4239-A9EB-4137CB93D4E2}" type="pres">
      <dgm:prSet presAssocID="{E4BE770F-E487-436B-9045-23598D8F3AE1}" presName="node" presStyleLbl="node1" presStyleIdx="4" presStyleCnt="6">
        <dgm:presLayoutVars>
          <dgm:bulletEnabled val="1"/>
        </dgm:presLayoutVars>
      </dgm:prSet>
      <dgm:spPr/>
    </dgm:pt>
    <dgm:pt modelId="{5FD54817-1771-48AF-ABD4-004B0039FD67}" type="pres">
      <dgm:prSet presAssocID="{C7C62857-1DE0-4F21-B8A9-F68A6090176B}" presName="sibTrans" presStyleCnt="0"/>
      <dgm:spPr/>
    </dgm:pt>
    <dgm:pt modelId="{287EC852-F1C0-4620-B74E-16F40F1CF6F0}" type="pres">
      <dgm:prSet presAssocID="{9766A314-105B-46D5-9FDF-3D8808BC5901}" presName="node" presStyleLbl="node1" presStyleIdx="5" presStyleCnt="6">
        <dgm:presLayoutVars>
          <dgm:bulletEnabled val="1"/>
        </dgm:presLayoutVars>
      </dgm:prSet>
      <dgm:spPr/>
    </dgm:pt>
  </dgm:ptLst>
  <dgm:cxnLst>
    <dgm:cxn modelId="{64E9F81E-12CF-4781-A5FE-1AE1862712C8}" type="presOf" srcId="{699537FC-F722-48E5-AC89-1A558270397A}" destId="{4C61B80B-1475-47D7-8138-91D2BC9AB285}" srcOrd="0" destOrd="0" presId="urn:microsoft.com/office/officeart/2005/8/layout/default"/>
    <dgm:cxn modelId="{B4BB8A22-69DA-49BD-BA72-DF5AD38FDE83}" type="presOf" srcId="{49C1CD9A-731E-44C2-9BC7-B67FEF78A82F}" destId="{6AB3A5F6-525F-4BFB-9CD4-28716B422D50}" srcOrd="0" destOrd="0" presId="urn:microsoft.com/office/officeart/2005/8/layout/default"/>
    <dgm:cxn modelId="{2E45182F-7AE2-4E2D-AFDF-36C6AAD0CA86}" type="presOf" srcId="{9766A314-105B-46D5-9FDF-3D8808BC5901}" destId="{287EC852-F1C0-4620-B74E-16F40F1CF6F0}" srcOrd="0" destOrd="0" presId="urn:microsoft.com/office/officeart/2005/8/layout/default"/>
    <dgm:cxn modelId="{A8999760-3382-4E6D-9DFB-C35DA5241015}" srcId="{49C1CD9A-731E-44C2-9BC7-B67FEF78A82F}" destId="{9766A314-105B-46D5-9FDF-3D8808BC5901}" srcOrd="5" destOrd="0" parTransId="{578F6C4B-FDCA-4691-8E06-884779E3D9CE}" sibTransId="{F8F0857E-AF9E-43F4-8D4D-F2EF029171AF}"/>
    <dgm:cxn modelId="{A556D34C-0FAE-4629-8502-BFF8D6164DE5}" srcId="{49C1CD9A-731E-44C2-9BC7-B67FEF78A82F}" destId="{699537FC-F722-48E5-AC89-1A558270397A}" srcOrd="0" destOrd="0" parTransId="{3ACABC1A-BD5B-464D-9F8E-02AC8A6824D9}" sibTransId="{9BF8328A-0246-4BCF-87BF-E0E6ACC21F48}"/>
    <dgm:cxn modelId="{366AD650-8D26-4E58-B607-175976866809}" type="presOf" srcId="{3A4353F7-0DF2-4DDF-973F-563982CF5A08}" destId="{E0C9B623-D794-48B5-BDEF-FF740C8433CB}" srcOrd="0" destOrd="0" presId="urn:microsoft.com/office/officeart/2005/8/layout/default"/>
    <dgm:cxn modelId="{0B52F25A-BE1F-4F7C-84B7-44BF0B0378B5}" type="presOf" srcId="{E11184CB-2F69-4BEA-B824-FFDF156CE4C0}" destId="{DA8BE0BB-4B76-45A1-8314-BEFC52E87742}" srcOrd="0" destOrd="0" presId="urn:microsoft.com/office/officeart/2005/8/layout/default"/>
    <dgm:cxn modelId="{0220AB7C-8A1E-4A5C-9ED4-28A169CF3E01}" type="presOf" srcId="{E4BE770F-E487-436B-9045-23598D8F3AE1}" destId="{9A2EC8B2-EACA-4239-A9EB-4137CB93D4E2}" srcOrd="0" destOrd="0" presId="urn:microsoft.com/office/officeart/2005/8/layout/default"/>
    <dgm:cxn modelId="{85FEED9E-4DC0-4707-95BD-2576CCE6D5EB}" type="presOf" srcId="{2F4A25BE-9B4A-4B97-8B64-FDB9004347A7}" destId="{43670CC3-0891-4955-922C-9F1E14B9A9DB}" srcOrd="0" destOrd="0" presId="urn:microsoft.com/office/officeart/2005/8/layout/default"/>
    <dgm:cxn modelId="{D777CEA1-5797-44F2-953B-479D1C2A70B5}" srcId="{49C1CD9A-731E-44C2-9BC7-B67FEF78A82F}" destId="{E11184CB-2F69-4BEA-B824-FFDF156CE4C0}" srcOrd="3" destOrd="0" parTransId="{C4220263-6F9B-4F1A-8570-52D1D0C1EF54}" sibTransId="{1DA92DC1-E622-469A-B63A-5729A2A6AFFC}"/>
    <dgm:cxn modelId="{A63DAEC0-516E-4F71-9C4E-722125E6345E}" srcId="{49C1CD9A-731E-44C2-9BC7-B67FEF78A82F}" destId="{2F4A25BE-9B4A-4B97-8B64-FDB9004347A7}" srcOrd="1" destOrd="0" parTransId="{9FCA932A-A5A8-48D9-83C1-D2EA5A499183}" sibTransId="{FC8BD7E8-8BCA-4C43-8314-145408192EAA}"/>
    <dgm:cxn modelId="{58F1D8CC-4989-4D40-A645-D704F0D0BE2B}" srcId="{49C1CD9A-731E-44C2-9BC7-B67FEF78A82F}" destId="{E4BE770F-E487-436B-9045-23598D8F3AE1}" srcOrd="4" destOrd="0" parTransId="{AC6DDD19-442B-4815-8F83-7157F873976E}" sibTransId="{C7C62857-1DE0-4F21-B8A9-F68A6090176B}"/>
    <dgm:cxn modelId="{DC13BCFD-3DD2-496C-ACC5-50628E2989EF}" srcId="{49C1CD9A-731E-44C2-9BC7-B67FEF78A82F}" destId="{3A4353F7-0DF2-4DDF-973F-563982CF5A08}" srcOrd="2" destOrd="0" parTransId="{1FF8A88A-FA27-40DD-A6D3-0F5767CD36F2}" sibTransId="{79557E0F-C646-4E0B-AFF6-6B6991AF1912}"/>
    <dgm:cxn modelId="{2EACB6A8-9412-4023-9098-7E159B8CF79D}" type="presParOf" srcId="{6AB3A5F6-525F-4BFB-9CD4-28716B422D50}" destId="{4C61B80B-1475-47D7-8138-91D2BC9AB285}" srcOrd="0" destOrd="0" presId="urn:microsoft.com/office/officeart/2005/8/layout/default"/>
    <dgm:cxn modelId="{A01ECE44-3469-42EF-A920-4B1F77DFBA38}" type="presParOf" srcId="{6AB3A5F6-525F-4BFB-9CD4-28716B422D50}" destId="{A25D76EA-36EF-40D6-BB90-7EE2E9A2B122}" srcOrd="1" destOrd="0" presId="urn:microsoft.com/office/officeart/2005/8/layout/default"/>
    <dgm:cxn modelId="{FB770549-5DA8-4DD0-8D07-97472765D715}" type="presParOf" srcId="{6AB3A5F6-525F-4BFB-9CD4-28716B422D50}" destId="{43670CC3-0891-4955-922C-9F1E14B9A9DB}" srcOrd="2" destOrd="0" presId="urn:microsoft.com/office/officeart/2005/8/layout/default"/>
    <dgm:cxn modelId="{C7D3902D-9308-442E-B51A-F24DC66AD909}" type="presParOf" srcId="{6AB3A5F6-525F-4BFB-9CD4-28716B422D50}" destId="{26398307-0061-40F8-8A53-9976775BA3F5}" srcOrd="3" destOrd="0" presId="urn:microsoft.com/office/officeart/2005/8/layout/default"/>
    <dgm:cxn modelId="{EC820D40-6A11-430F-9681-B7BD25A07F2D}" type="presParOf" srcId="{6AB3A5F6-525F-4BFB-9CD4-28716B422D50}" destId="{E0C9B623-D794-48B5-BDEF-FF740C8433CB}" srcOrd="4" destOrd="0" presId="urn:microsoft.com/office/officeart/2005/8/layout/default"/>
    <dgm:cxn modelId="{787891A0-3EAE-44E7-A713-646529605CE2}" type="presParOf" srcId="{6AB3A5F6-525F-4BFB-9CD4-28716B422D50}" destId="{0D299DA5-286C-4F79-861A-6CF64E68DC4E}" srcOrd="5" destOrd="0" presId="urn:microsoft.com/office/officeart/2005/8/layout/default"/>
    <dgm:cxn modelId="{EC8E9EA7-8DBB-41EF-9A1E-64FCA3710AB8}" type="presParOf" srcId="{6AB3A5F6-525F-4BFB-9CD4-28716B422D50}" destId="{DA8BE0BB-4B76-45A1-8314-BEFC52E87742}" srcOrd="6" destOrd="0" presId="urn:microsoft.com/office/officeart/2005/8/layout/default"/>
    <dgm:cxn modelId="{8964A947-09C0-4F6C-8844-B751AC7E6AFE}" type="presParOf" srcId="{6AB3A5F6-525F-4BFB-9CD4-28716B422D50}" destId="{507C38BB-5F33-4CAC-B236-7FA88E3DD3CA}" srcOrd="7" destOrd="0" presId="urn:microsoft.com/office/officeart/2005/8/layout/default"/>
    <dgm:cxn modelId="{ADE866F9-D878-4DCD-9D5E-C9BED5D92E4E}" type="presParOf" srcId="{6AB3A5F6-525F-4BFB-9CD4-28716B422D50}" destId="{9A2EC8B2-EACA-4239-A9EB-4137CB93D4E2}" srcOrd="8" destOrd="0" presId="urn:microsoft.com/office/officeart/2005/8/layout/default"/>
    <dgm:cxn modelId="{97459CFB-4507-4768-88FE-20CC086C1EE7}" type="presParOf" srcId="{6AB3A5F6-525F-4BFB-9CD4-28716B422D50}" destId="{5FD54817-1771-48AF-ABD4-004B0039FD67}" srcOrd="9" destOrd="0" presId="urn:microsoft.com/office/officeart/2005/8/layout/default"/>
    <dgm:cxn modelId="{F77867F5-F33F-4C30-A5AA-A1E594217A45}" type="presParOf" srcId="{6AB3A5F6-525F-4BFB-9CD4-28716B422D50}" destId="{287EC852-F1C0-4620-B74E-16F40F1CF6F0}"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E77B9E-BE7E-9F48-9512-4E911D418226}">
      <dsp:nvSpPr>
        <dsp:cNvPr id="0" name=""/>
        <dsp:cNvSpPr/>
      </dsp:nvSpPr>
      <dsp:spPr>
        <a:xfrm>
          <a:off x="4639769" y="1798857"/>
          <a:ext cx="1284383" cy="128438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866900">
            <a:lnSpc>
              <a:spcPct val="90000"/>
            </a:lnSpc>
            <a:spcBef>
              <a:spcPct val="0"/>
            </a:spcBef>
            <a:spcAft>
              <a:spcPct val="35000"/>
            </a:spcAft>
            <a:buNone/>
          </a:pPr>
          <a:r>
            <a:rPr lang="en-US" sz="4200" kern="1200"/>
            <a:t>ME</a:t>
          </a:r>
        </a:p>
      </dsp:txBody>
      <dsp:txXfrm>
        <a:off x="4827863" y="1986951"/>
        <a:ext cx="908195" cy="908195"/>
      </dsp:txXfrm>
    </dsp:sp>
    <dsp:sp modelId="{59E01D31-C813-EF4A-B33F-F53EADD6067D}">
      <dsp:nvSpPr>
        <dsp:cNvPr id="0" name=""/>
        <dsp:cNvSpPr/>
      </dsp:nvSpPr>
      <dsp:spPr>
        <a:xfrm rot="16200000">
          <a:off x="5146250" y="1332136"/>
          <a:ext cx="271421" cy="436690"/>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5186963" y="1460187"/>
        <a:ext cx="189995" cy="262014"/>
      </dsp:txXfrm>
    </dsp:sp>
    <dsp:sp modelId="{5CAC3E17-0CED-084E-909E-2E277E0A7BB3}">
      <dsp:nvSpPr>
        <dsp:cNvPr id="0" name=""/>
        <dsp:cNvSpPr/>
      </dsp:nvSpPr>
      <dsp:spPr>
        <a:xfrm>
          <a:off x="4639769" y="2358"/>
          <a:ext cx="1284383" cy="1284383"/>
        </a:xfrm>
        <a:prstGeom prst="ellips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a:t>Person</a:t>
          </a:r>
        </a:p>
      </dsp:txBody>
      <dsp:txXfrm>
        <a:off x="4827863" y="190452"/>
        <a:ext cx="908195" cy="908195"/>
      </dsp:txXfrm>
    </dsp:sp>
    <dsp:sp modelId="{08CC6BD8-A347-BB40-BECB-A1EBED0D01D9}">
      <dsp:nvSpPr>
        <dsp:cNvPr id="0" name=""/>
        <dsp:cNvSpPr/>
      </dsp:nvSpPr>
      <dsp:spPr>
        <a:xfrm rot="19800000">
          <a:off x="5917504" y="1777420"/>
          <a:ext cx="271421" cy="436690"/>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5922959" y="1885115"/>
        <a:ext cx="189995" cy="262014"/>
      </dsp:txXfrm>
    </dsp:sp>
    <dsp:sp modelId="{22499EE5-221B-2C4C-9EDD-0C71C5A9E774}">
      <dsp:nvSpPr>
        <dsp:cNvPr id="0" name=""/>
        <dsp:cNvSpPr/>
      </dsp:nvSpPr>
      <dsp:spPr>
        <a:xfrm>
          <a:off x="6195583" y="900608"/>
          <a:ext cx="1284383" cy="1284383"/>
        </a:xfrm>
        <a:prstGeom prst="ellipse">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a:t>Person</a:t>
          </a:r>
        </a:p>
      </dsp:txBody>
      <dsp:txXfrm>
        <a:off x="6383677" y="1088702"/>
        <a:ext cx="908195" cy="908195"/>
      </dsp:txXfrm>
    </dsp:sp>
    <dsp:sp modelId="{2D66A3EF-F7A2-6B46-ABE6-6B2129B1114B}">
      <dsp:nvSpPr>
        <dsp:cNvPr id="0" name=""/>
        <dsp:cNvSpPr/>
      </dsp:nvSpPr>
      <dsp:spPr>
        <a:xfrm rot="1800000">
          <a:off x="5917504" y="2667988"/>
          <a:ext cx="271421" cy="436690"/>
        </a:xfrm>
        <a:prstGeom prst="rightArrow">
          <a:avLst>
            <a:gd name="adj1" fmla="val 60000"/>
            <a:gd name="adj2" fmla="val 50000"/>
          </a:avLst>
        </a:prstGeom>
        <a:solidFill>
          <a:schemeClr val="accent4">
            <a:lumMod val="40000"/>
            <a:lumOff val="6000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5922959" y="2734970"/>
        <a:ext cx="189995" cy="262014"/>
      </dsp:txXfrm>
    </dsp:sp>
    <dsp:sp modelId="{38A59059-F087-B647-99D5-167C77BA5966}">
      <dsp:nvSpPr>
        <dsp:cNvPr id="0" name=""/>
        <dsp:cNvSpPr/>
      </dsp:nvSpPr>
      <dsp:spPr>
        <a:xfrm>
          <a:off x="6195583" y="2697107"/>
          <a:ext cx="1284383" cy="1284383"/>
        </a:xfrm>
        <a:prstGeom prst="ellipse">
          <a:avLst/>
        </a:prstGeom>
        <a:solidFill>
          <a:schemeClr val="accent4">
            <a:lumMod val="40000"/>
            <a:lumOff val="6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a:t>Person</a:t>
          </a:r>
        </a:p>
      </dsp:txBody>
      <dsp:txXfrm>
        <a:off x="6383677" y="2885201"/>
        <a:ext cx="908195" cy="908195"/>
      </dsp:txXfrm>
    </dsp:sp>
    <dsp:sp modelId="{A01875C8-66DF-794B-B746-B167E1B85EBD}">
      <dsp:nvSpPr>
        <dsp:cNvPr id="0" name=""/>
        <dsp:cNvSpPr/>
      </dsp:nvSpPr>
      <dsp:spPr>
        <a:xfrm rot="5400000">
          <a:off x="5146250" y="3113272"/>
          <a:ext cx="271421" cy="436690"/>
        </a:xfrm>
        <a:prstGeom prst="rightArrow">
          <a:avLst>
            <a:gd name="adj1" fmla="val 60000"/>
            <a:gd name="adj2" fmla="val 50000"/>
          </a:avLst>
        </a:prstGeom>
        <a:solidFill>
          <a:schemeClr val="accent4"/>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5186963" y="3159897"/>
        <a:ext cx="189995" cy="262014"/>
      </dsp:txXfrm>
    </dsp:sp>
    <dsp:sp modelId="{8A37EF43-E3A2-844D-9396-99A39DDC65FD}">
      <dsp:nvSpPr>
        <dsp:cNvPr id="0" name=""/>
        <dsp:cNvSpPr/>
      </dsp:nvSpPr>
      <dsp:spPr>
        <a:xfrm>
          <a:off x="4639769" y="3595357"/>
          <a:ext cx="1284383" cy="1284383"/>
        </a:xfrm>
        <a:prstGeom prst="ellipse">
          <a:avLst/>
        </a:prstGeom>
        <a:solidFill>
          <a:schemeClr val="accent4"/>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a:t>Person</a:t>
          </a:r>
        </a:p>
      </dsp:txBody>
      <dsp:txXfrm>
        <a:off x="4827863" y="3783451"/>
        <a:ext cx="908195" cy="908195"/>
      </dsp:txXfrm>
    </dsp:sp>
    <dsp:sp modelId="{5282F57B-AC8E-3940-A074-3DEC5C6B5FFE}">
      <dsp:nvSpPr>
        <dsp:cNvPr id="0" name=""/>
        <dsp:cNvSpPr/>
      </dsp:nvSpPr>
      <dsp:spPr>
        <a:xfrm rot="9000000">
          <a:off x="4374995" y="2667988"/>
          <a:ext cx="271421" cy="436690"/>
        </a:xfrm>
        <a:prstGeom prst="rightArrow">
          <a:avLst>
            <a:gd name="adj1" fmla="val 60000"/>
            <a:gd name="adj2" fmla="val 50000"/>
          </a:avLst>
        </a:prstGeom>
        <a:solidFill>
          <a:schemeClr val="accent2">
            <a:lumMod val="20000"/>
            <a:lumOff val="8000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rot="10800000">
        <a:off x="4450966" y="2734970"/>
        <a:ext cx="189995" cy="262014"/>
      </dsp:txXfrm>
    </dsp:sp>
    <dsp:sp modelId="{4C8B0A33-C606-2A41-9E04-EA8FD08811FF}">
      <dsp:nvSpPr>
        <dsp:cNvPr id="0" name=""/>
        <dsp:cNvSpPr/>
      </dsp:nvSpPr>
      <dsp:spPr>
        <a:xfrm>
          <a:off x="3083955" y="2697107"/>
          <a:ext cx="1284383" cy="1284383"/>
        </a:xfrm>
        <a:prstGeom prst="ellipse">
          <a:avLst/>
        </a:prstGeom>
        <a:solidFill>
          <a:schemeClr val="accent2">
            <a:lumMod val="20000"/>
            <a:lumOff val="8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a:t>Person</a:t>
          </a:r>
        </a:p>
      </dsp:txBody>
      <dsp:txXfrm>
        <a:off x="3272049" y="2885201"/>
        <a:ext cx="908195" cy="908195"/>
      </dsp:txXfrm>
    </dsp:sp>
    <dsp:sp modelId="{FB800BC9-20DF-FE4D-8424-89BF111A3EEA}">
      <dsp:nvSpPr>
        <dsp:cNvPr id="0" name=""/>
        <dsp:cNvSpPr/>
      </dsp:nvSpPr>
      <dsp:spPr>
        <a:xfrm rot="12600000">
          <a:off x="4374995" y="1777420"/>
          <a:ext cx="271421" cy="436690"/>
        </a:xfrm>
        <a:prstGeom prst="rightArrow">
          <a:avLst>
            <a:gd name="adj1" fmla="val 60000"/>
            <a:gd name="adj2" fmla="val 50000"/>
          </a:avLst>
        </a:prstGeom>
        <a:solidFill>
          <a:schemeClr val="accent2">
            <a:lumMod val="40000"/>
            <a:lumOff val="6000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rot="10800000">
        <a:off x="4450966" y="1885115"/>
        <a:ext cx="189995" cy="262014"/>
      </dsp:txXfrm>
    </dsp:sp>
    <dsp:sp modelId="{13B46865-5539-EC4C-888A-D6E660D75D66}">
      <dsp:nvSpPr>
        <dsp:cNvPr id="0" name=""/>
        <dsp:cNvSpPr/>
      </dsp:nvSpPr>
      <dsp:spPr>
        <a:xfrm>
          <a:off x="3083955" y="900608"/>
          <a:ext cx="1284383" cy="1284383"/>
        </a:xfrm>
        <a:prstGeom prst="ellipse">
          <a:avLst/>
        </a:prstGeom>
        <a:solidFill>
          <a:schemeClr val="accent2">
            <a:lumMod val="60000"/>
            <a:lumOff val="4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a:t>Person</a:t>
          </a:r>
        </a:p>
      </dsp:txBody>
      <dsp:txXfrm>
        <a:off x="3272049" y="1088702"/>
        <a:ext cx="908195" cy="9081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AC8FBA-090D-134A-9A9D-564DA257F9A6}">
      <dsp:nvSpPr>
        <dsp:cNvPr id="0" name=""/>
        <dsp:cNvSpPr/>
      </dsp:nvSpPr>
      <dsp:spPr>
        <a:xfrm>
          <a:off x="1453707" y="403"/>
          <a:ext cx="1997347" cy="998673"/>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43180" rIns="64770" bIns="43180" numCol="1" spcCol="1270" anchor="ctr" anchorCtr="0">
          <a:noAutofit/>
        </a:bodyPr>
        <a:lstStyle/>
        <a:p>
          <a:pPr marL="0" lvl="0" indent="0" algn="ctr" defTabSz="1511300">
            <a:lnSpc>
              <a:spcPct val="90000"/>
            </a:lnSpc>
            <a:spcBef>
              <a:spcPct val="0"/>
            </a:spcBef>
            <a:spcAft>
              <a:spcPct val="35000"/>
            </a:spcAft>
            <a:buNone/>
          </a:pPr>
          <a:r>
            <a:rPr lang="it-IT" sz="3400" kern="1200"/>
            <a:t>SEX</a:t>
          </a:r>
        </a:p>
      </dsp:txBody>
      <dsp:txXfrm>
        <a:off x="1453707" y="403"/>
        <a:ext cx="1997347" cy="998673"/>
      </dsp:txXfrm>
    </dsp:sp>
    <dsp:sp modelId="{F5D0C997-2E40-7743-870D-FD9482EC549E}">
      <dsp:nvSpPr>
        <dsp:cNvPr id="0" name=""/>
        <dsp:cNvSpPr/>
      </dsp:nvSpPr>
      <dsp:spPr>
        <a:xfrm>
          <a:off x="1653441" y="999077"/>
          <a:ext cx="199742" cy="749005"/>
        </a:xfrm>
        <a:custGeom>
          <a:avLst/>
          <a:gdLst/>
          <a:ahLst/>
          <a:cxnLst/>
          <a:rect l="0" t="0" r="0" b="0"/>
          <a:pathLst>
            <a:path>
              <a:moveTo>
                <a:pt x="0" y="0"/>
              </a:moveTo>
              <a:lnTo>
                <a:pt x="0" y="749005"/>
              </a:lnTo>
              <a:lnTo>
                <a:pt x="199742" y="749005"/>
              </a:lnTo>
            </a:path>
          </a:pathLst>
        </a:custGeom>
        <a:noFill/>
        <a:ln w="28575" cap="flat" cmpd="sng" algn="ctr">
          <a:solidFill>
            <a:scrgbClr r="0" g="0" b="0"/>
          </a:solidFill>
          <a:prstDash val="solid"/>
          <a:miter lim="800000"/>
        </a:ln>
        <a:effectLst/>
      </dsp:spPr>
      <dsp:style>
        <a:lnRef idx="2">
          <a:scrgbClr r="0" g="0" b="0"/>
        </a:lnRef>
        <a:fillRef idx="0">
          <a:scrgbClr r="0" g="0" b="0"/>
        </a:fillRef>
        <a:effectRef idx="0">
          <a:scrgbClr r="0" g="0" b="0"/>
        </a:effectRef>
        <a:fontRef idx="minor"/>
      </dsp:style>
    </dsp:sp>
    <dsp:sp modelId="{2C061BB2-70C9-514B-9613-AF462A8150C3}">
      <dsp:nvSpPr>
        <dsp:cNvPr id="0" name=""/>
        <dsp:cNvSpPr/>
      </dsp:nvSpPr>
      <dsp:spPr>
        <a:xfrm>
          <a:off x="1853184" y="1248745"/>
          <a:ext cx="2519997" cy="998673"/>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rtl="0">
            <a:lnSpc>
              <a:spcPct val="90000"/>
            </a:lnSpc>
            <a:spcBef>
              <a:spcPct val="0"/>
            </a:spcBef>
            <a:spcAft>
              <a:spcPct val="35000"/>
            </a:spcAft>
            <a:buNone/>
          </a:pPr>
          <a:r>
            <a:rPr lang="en-US" sz="1400" b="0" i="0" u="none" kern="1200">
              <a:latin typeface="+mj-lt"/>
            </a:rPr>
            <a:t>Physical and biological differences between female, male</a:t>
          </a:r>
          <a:r>
            <a:rPr lang="en-US" sz="1400" kern="1200">
              <a:latin typeface="+mj-lt"/>
            </a:rPr>
            <a:t> and intersex persons</a:t>
          </a:r>
          <a:endParaRPr lang="it-IT" sz="1400" kern="1200">
            <a:latin typeface="+mj-lt"/>
          </a:endParaRPr>
        </a:p>
      </dsp:txBody>
      <dsp:txXfrm>
        <a:off x="1853184" y="1248745"/>
        <a:ext cx="2519997" cy="998673"/>
      </dsp:txXfrm>
    </dsp:sp>
    <dsp:sp modelId="{5ECEDE3E-7661-9E49-BC08-3C2955264E32}">
      <dsp:nvSpPr>
        <dsp:cNvPr id="0" name=""/>
        <dsp:cNvSpPr/>
      </dsp:nvSpPr>
      <dsp:spPr>
        <a:xfrm>
          <a:off x="6069741" y="403"/>
          <a:ext cx="1997347" cy="998673"/>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43180" rIns="64770" bIns="43180" numCol="1" spcCol="1270" anchor="ctr" anchorCtr="0">
          <a:noAutofit/>
        </a:bodyPr>
        <a:lstStyle/>
        <a:p>
          <a:pPr marL="0" lvl="0" indent="0" algn="ctr" defTabSz="1511300">
            <a:lnSpc>
              <a:spcPct val="90000"/>
            </a:lnSpc>
            <a:spcBef>
              <a:spcPct val="0"/>
            </a:spcBef>
            <a:spcAft>
              <a:spcPct val="35000"/>
            </a:spcAft>
            <a:buNone/>
          </a:pPr>
          <a:r>
            <a:rPr lang="it-IT" sz="3400" kern="1200"/>
            <a:t>GENDER</a:t>
          </a:r>
        </a:p>
      </dsp:txBody>
      <dsp:txXfrm>
        <a:off x="6069741" y="403"/>
        <a:ext cx="1997347" cy="998673"/>
      </dsp:txXfrm>
    </dsp:sp>
    <dsp:sp modelId="{D1E5C83F-5FCB-644E-8532-D64AEEBCCEE6}">
      <dsp:nvSpPr>
        <dsp:cNvPr id="0" name=""/>
        <dsp:cNvSpPr/>
      </dsp:nvSpPr>
      <dsp:spPr>
        <a:xfrm>
          <a:off x="6269476" y="999077"/>
          <a:ext cx="199722" cy="749005"/>
        </a:xfrm>
        <a:custGeom>
          <a:avLst/>
          <a:gdLst/>
          <a:ahLst/>
          <a:cxnLst/>
          <a:rect l="0" t="0" r="0" b="0"/>
          <a:pathLst>
            <a:path>
              <a:moveTo>
                <a:pt x="0" y="0"/>
              </a:moveTo>
              <a:lnTo>
                <a:pt x="0" y="749005"/>
              </a:lnTo>
              <a:lnTo>
                <a:pt x="199722" y="74900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8CB1384-D967-084C-A917-4E3B825E0661}">
      <dsp:nvSpPr>
        <dsp:cNvPr id="0" name=""/>
        <dsp:cNvSpPr/>
      </dsp:nvSpPr>
      <dsp:spPr>
        <a:xfrm>
          <a:off x="6469199" y="1248745"/>
          <a:ext cx="2519997" cy="998673"/>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rtl="0">
            <a:lnSpc>
              <a:spcPct val="90000"/>
            </a:lnSpc>
            <a:spcBef>
              <a:spcPct val="0"/>
            </a:spcBef>
            <a:spcAft>
              <a:spcPct val="35000"/>
            </a:spcAft>
            <a:buNone/>
          </a:pPr>
          <a:r>
            <a:rPr lang="en-US" sz="1400" b="1" kern="1200">
              <a:latin typeface="+mj-lt"/>
              <a:ea typeface="MS PGothic"/>
              <a:cs typeface="MS PGothic" charset="0"/>
            </a:rPr>
            <a:t>social differences </a:t>
          </a:r>
          <a:r>
            <a:rPr lang="en-US" sz="1400" b="0" i="0" u="none" kern="1200">
              <a:latin typeface="+mj-lt"/>
            </a:rPr>
            <a:t>between </a:t>
          </a:r>
          <a:r>
            <a:rPr lang="en-US" sz="1400" b="0" i="0" u="none" kern="1200">
              <a:latin typeface="+mj-lt"/>
              <a:ea typeface="MS PGothic"/>
            </a:rPr>
            <a:t>women</a:t>
          </a:r>
          <a:r>
            <a:rPr lang="en-US" sz="1400" b="0" kern="1200">
              <a:latin typeface="+mj-lt"/>
              <a:ea typeface="MS PGothic"/>
              <a:cs typeface="Calibri Light"/>
            </a:rPr>
            <a:t>, men, transgender and other gender diverse persons</a:t>
          </a:r>
          <a:endParaRPr lang="en-US" sz="1400" b="1" kern="1200">
            <a:latin typeface="+mj-lt"/>
            <a:ea typeface="MS PGothic"/>
            <a:cs typeface="MS PGothic" charset="0"/>
          </a:endParaRPr>
        </a:p>
        <a:p>
          <a:pPr marL="0" lvl="0" indent="0" algn="ctr" defTabSz="622300" rtl="0">
            <a:lnSpc>
              <a:spcPct val="90000"/>
            </a:lnSpc>
            <a:spcBef>
              <a:spcPct val="0"/>
            </a:spcBef>
            <a:spcAft>
              <a:spcPct val="35000"/>
            </a:spcAft>
            <a:buNone/>
          </a:pPr>
          <a:r>
            <a:rPr lang="en-US" sz="1400" b="1" kern="1200">
              <a:latin typeface="+mj-lt"/>
              <a:ea typeface="MS PGothic"/>
              <a:cs typeface="MS PGothic" charset="0"/>
            </a:rPr>
            <a:t> not </a:t>
          </a:r>
          <a:r>
            <a:rPr lang="en-US" sz="1400" b="1" kern="1200">
              <a:latin typeface="+mj-lt"/>
              <a:ea typeface="MS PGothic"/>
            </a:rPr>
            <a:t>physical and biological</a:t>
          </a:r>
          <a:endParaRPr lang="it-IT" sz="1400" b="0" i="0" u="none" kern="1200">
            <a:latin typeface="+mj-lt"/>
            <a:ea typeface="MS PGothic"/>
          </a:endParaRPr>
        </a:p>
      </dsp:txBody>
      <dsp:txXfrm>
        <a:off x="6469199" y="1248745"/>
        <a:ext cx="2519997" cy="998673"/>
      </dsp:txXfrm>
    </dsp:sp>
    <dsp:sp modelId="{574C24D2-7EE1-F749-BE1C-D6FBF5808945}">
      <dsp:nvSpPr>
        <dsp:cNvPr id="0" name=""/>
        <dsp:cNvSpPr/>
      </dsp:nvSpPr>
      <dsp:spPr>
        <a:xfrm>
          <a:off x="6269476" y="999077"/>
          <a:ext cx="199722" cy="1997347"/>
        </a:xfrm>
        <a:custGeom>
          <a:avLst/>
          <a:gdLst/>
          <a:ahLst/>
          <a:cxnLst/>
          <a:rect l="0" t="0" r="0" b="0"/>
          <a:pathLst>
            <a:path>
              <a:moveTo>
                <a:pt x="0" y="0"/>
              </a:moveTo>
              <a:lnTo>
                <a:pt x="0" y="1997347"/>
              </a:lnTo>
              <a:lnTo>
                <a:pt x="199722" y="199734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9A17EB7-13A3-1349-8BD1-4C0D3FE4A7E1}">
      <dsp:nvSpPr>
        <dsp:cNvPr id="0" name=""/>
        <dsp:cNvSpPr/>
      </dsp:nvSpPr>
      <dsp:spPr>
        <a:xfrm>
          <a:off x="6469199" y="2497088"/>
          <a:ext cx="2519997" cy="998673"/>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rtl="0">
            <a:lnSpc>
              <a:spcPct val="90000"/>
            </a:lnSpc>
            <a:spcBef>
              <a:spcPct val="0"/>
            </a:spcBef>
            <a:spcAft>
              <a:spcPct val="35000"/>
            </a:spcAft>
            <a:buNone/>
          </a:pPr>
          <a:r>
            <a:rPr lang="en-US" sz="1400" b="0" i="0" u="none" kern="1200">
              <a:latin typeface="+mj-lt"/>
            </a:rPr>
            <a:t>deeply rooted in every culture, varying from one culture to another</a:t>
          </a:r>
          <a:endParaRPr lang="it-IT" sz="1400" kern="1200">
            <a:latin typeface="+mj-lt"/>
          </a:endParaRPr>
        </a:p>
      </dsp:txBody>
      <dsp:txXfrm>
        <a:off x="6469199" y="2497088"/>
        <a:ext cx="2519997" cy="998673"/>
      </dsp:txXfrm>
    </dsp:sp>
    <dsp:sp modelId="{628FC8ED-F0C4-0E4B-9B29-F63785C86CD1}">
      <dsp:nvSpPr>
        <dsp:cNvPr id="0" name=""/>
        <dsp:cNvSpPr/>
      </dsp:nvSpPr>
      <dsp:spPr>
        <a:xfrm>
          <a:off x="6269476" y="999077"/>
          <a:ext cx="199722" cy="3245690"/>
        </a:xfrm>
        <a:custGeom>
          <a:avLst/>
          <a:gdLst/>
          <a:ahLst/>
          <a:cxnLst/>
          <a:rect l="0" t="0" r="0" b="0"/>
          <a:pathLst>
            <a:path>
              <a:moveTo>
                <a:pt x="0" y="0"/>
              </a:moveTo>
              <a:lnTo>
                <a:pt x="0" y="3245690"/>
              </a:lnTo>
              <a:lnTo>
                <a:pt x="199722" y="3245690"/>
              </a:lnTo>
            </a:path>
          </a:pathLst>
        </a:custGeom>
        <a:noFill/>
        <a:ln w="38100" cap="flat" cmpd="sng" algn="ctr">
          <a:solidFill>
            <a:scrgbClr r="0" g="0" b="0"/>
          </a:solidFill>
          <a:prstDash val="solid"/>
          <a:miter lim="800000"/>
        </a:ln>
        <a:effectLst/>
      </dsp:spPr>
      <dsp:style>
        <a:lnRef idx="2">
          <a:scrgbClr r="0" g="0" b="0"/>
        </a:lnRef>
        <a:fillRef idx="0">
          <a:scrgbClr r="0" g="0" b="0"/>
        </a:fillRef>
        <a:effectRef idx="0">
          <a:scrgbClr r="0" g="0" b="0"/>
        </a:effectRef>
        <a:fontRef idx="minor"/>
      </dsp:style>
    </dsp:sp>
    <dsp:sp modelId="{2E361A1E-C81F-C445-A678-76738E27F5D6}">
      <dsp:nvSpPr>
        <dsp:cNvPr id="0" name=""/>
        <dsp:cNvSpPr/>
      </dsp:nvSpPr>
      <dsp:spPr>
        <a:xfrm>
          <a:off x="6469199" y="3745430"/>
          <a:ext cx="2519997" cy="998673"/>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rtl="0">
            <a:lnSpc>
              <a:spcPct val="90000"/>
            </a:lnSpc>
            <a:spcBef>
              <a:spcPct val="0"/>
            </a:spcBef>
            <a:spcAft>
              <a:spcPct val="35000"/>
            </a:spcAft>
            <a:buNone/>
          </a:pPr>
          <a:r>
            <a:rPr lang="en-US" sz="1400" b="0" i="0" u="none" kern="1200">
              <a:latin typeface="+mj-lt"/>
            </a:rPr>
            <a:t>Changeable</a:t>
          </a:r>
          <a:r>
            <a:rPr lang="en-US" sz="1400" b="0" i="0" u="none" kern="1200"/>
            <a:t> over time</a:t>
          </a:r>
          <a:r>
            <a:rPr lang="en-US" sz="1400" b="0" i="0" u="none" kern="1200">
              <a:latin typeface="Calibri Light" panose="020F0302020204030204"/>
            </a:rPr>
            <a:t> </a:t>
          </a:r>
          <a:endParaRPr lang="it-IT" sz="1400" kern="1200"/>
        </a:p>
      </dsp:txBody>
      <dsp:txXfrm>
        <a:off x="6469199" y="3745430"/>
        <a:ext cx="2519997" cy="99867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F96457-23DD-8543-B6CE-92F4C107D1C0}">
      <dsp:nvSpPr>
        <dsp:cNvPr id="0" name=""/>
        <dsp:cNvSpPr/>
      </dsp:nvSpPr>
      <dsp:spPr>
        <a:xfrm>
          <a:off x="4846141" y="1793867"/>
          <a:ext cx="1280517" cy="1280517"/>
        </a:xfrm>
        <a:prstGeom prst="ellipse">
          <a:avLst/>
        </a:prstGeom>
        <a:solidFill>
          <a:schemeClr val="tx1">
            <a:lumMod val="50000"/>
            <a:lumOff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t>GBV</a:t>
          </a:r>
        </a:p>
      </dsp:txBody>
      <dsp:txXfrm>
        <a:off x="5033668" y="1981394"/>
        <a:ext cx="905463" cy="905463"/>
      </dsp:txXfrm>
    </dsp:sp>
    <dsp:sp modelId="{863D69F7-C3EB-4F40-A60D-806FDD4CBCA2}">
      <dsp:nvSpPr>
        <dsp:cNvPr id="0" name=""/>
        <dsp:cNvSpPr/>
      </dsp:nvSpPr>
      <dsp:spPr>
        <a:xfrm rot="16200000">
          <a:off x="5350792" y="1327991"/>
          <a:ext cx="271215" cy="435375"/>
        </a:xfrm>
        <a:prstGeom prst="rightArrow">
          <a:avLst>
            <a:gd name="adj1" fmla="val 60000"/>
            <a:gd name="adj2" fmla="val 50000"/>
          </a:avLst>
        </a:prstGeom>
        <a:solidFill>
          <a:schemeClr val="accent2">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5391474" y="1455748"/>
        <a:ext cx="189851" cy="261225"/>
      </dsp:txXfrm>
    </dsp:sp>
    <dsp:sp modelId="{6062563B-4523-4956-B805-3324DC41C5AD}">
      <dsp:nvSpPr>
        <dsp:cNvPr id="0" name=""/>
        <dsp:cNvSpPr/>
      </dsp:nvSpPr>
      <dsp:spPr>
        <a:xfrm>
          <a:off x="4846141" y="1621"/>
          <a:ext cx="1280517" cy="1280517"/>
        </a:xfrm>
        <a:prstGeom prst="ellipse">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a:t>Gender </a:t>
          </a:r>
        </a:p>
      </dsp:txBody>
      <dsp:txXfrm>
        <a:off x="5033668" y="189148"/>
        <a:ext cx="905463" cy="905463"/>
      </dsp:txXfrm>
    </dsp:sp>
    <dsp:sp modelId="{1DE32E52-C810-44F1-A207-C1C069D401D2}">
      <dsp:nvSpPr>
        <dsp:cNvPr id="0" name=""/>
        <dsp:cNvSpPr/>
      </dsp:nvSpPr>
      <dsp:spPr>
        <a:xfrm rot="20520000">
          <a:off x="6195755" y="1941892"/>
          <a:ext cx="271215" cy="435375"/>
        </a:xfrm>
        <a:prstGeom prst="rightArrow">
          <a:avLst>
            <a:gd name="adj1" fmla="val 60000"/>
            <a:gd name="adj2" fmla="val 50000"/>
          </a:avLst>
        </a:prstGeom>
        <a:solidFill>
          <a:schemeClr val="bg2">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6197746" y="2041538"/>
        <a:ext cx="189851" cy="261225"/>
      </dsp:txXfrm>
    </dsp:sp>
    <dsp:sp modelId="{03DCC689-87D7-4332-81E5-A0C5F14A0E9C}">
      <dsp:nvSpPr>
        <dsp:cNvPr id="0" name=""/>
        <dsp:cNvSpPr/>
      </dsp:nvSpPr>
      <dsp:spPr>
        <a:xfrm>
          <a:off x="6550667" y="1240032"/>
          <a:ext cx="1280517" cy="1280517"/>
        </a:xfrm>
        <a:prstGeom prst="ellipse">
          <a:avLst/>
        </a:prstGeom>
        <a:solidFill>
          <a:schemeClr val="bg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rtl="0">
            <a:lnSpc>
              <a:spcPct val="90000"/>
            </a:lnSpc>
            <a:spcBef>
              <a:spcPct val="0"/>
            </a:spcBef>
            <a:spcAft>
              <a:spcPct val="35000"/>
            </a:spcAft>
            <a:buNone/>
          </a:pPr>
          <a:r>
            <a:rPr lang="en-US" sz="1800" kern="1200">
              <a:latin typeface="+mn-lt"/>
            </a:rPr>
            <a:t>Human Rights</a:t>
          </a:r>
        </a:p>
      </dsp:txBody>
      <dsp:txXfrm>
        <a:off x="6738194" y="1427559"/>
        <a:ext cx="905463" cy="905463"/>
      </dsp:txXfrm>
    </dsp:sp>
    <dsp:sp modelId="{56338DC0-C5CC-45C2-9653-C64F36ADEE7E}">
      <dsp:nvSpPr>
        <dsp:cNvPr id="0" name=""/>
        <dsp:cNvSpPr/>
      </dsp:nvSpPr>
      <dsp:spPr>
        <a:xfrm rot="3240000">
          <a:off x="5873007" y="2935206"/>
          <a:ext cx="271215" cy="435375"/>
        </a:xfrm>
        <a:prstGeom prst="rightArrow">
          <a:avLst>
            <a:gd name="adj1" fmla="val 60000"/>
            <a:gd name="adj2" fmla="val 50000"/>
          </a:avLst>
        </a:prstGeom>
        <a:solidFill>
          <a:schemeClr val="accent3">
            <a:lumMod val="7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5889777" y="2989369"/>
        <a:ext cx="189851" cy="261225"/>
      </dsp:txXfrm>
    </dsp:sp>
    <dsp:sp modelId="{2263CDF7-78EC-48EF-9FCA-D9E1FD8A66CE}">
      <dsp:nvSpPr>
        <dsp:cNvPr id="0" name=""/>
        <dsp:cNvSpPr/>
      </dsp:nvSpPr>
      <dsp:spPr>
        <a:xfrm>
          <a:off x="5899596" y="3243823"/>
          <a:ext cx="1280517" cy="1280517"/>
        </a:xfrm>
        <a:prstGeom prst="ellipse">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a:t>Violence</a:t>
          </a:r>
        </a:p>
      </dsp:txBody>
      <dsp:txXfrm>
        <a:off x="6087123" y="3431350"/>
        <a:ext cx="905463" cy="905463"/>
      </dsp:txXfrm>
    </dsp:sp>
    <dsp:sp modelId="{FACE019F-9AAC-4487-8F36-434E72E75041}">
      <dsp:nvSpPr>
        <dsp:cNvPr id="0" name=""/>
        <dsp:cNvSpPr/>
      </dsp:nvSpPr>
      <dsp:spPr>
        <a:xfrm rot="7560000">
          <a:off x="4828576" y="2935206"/>
          <a:ext cx="271215" cy="435375"/>
        </a:xfrm>
        <a:prstGeom prst="rightArrow">
          <a:avLst>
            <a:gd name="adj1" fmla="val 60000"/>
            <a:gd name="adj2" fmla="val 50000"/>
          </a:avLst>
        </a:prstGeom>
        <a:solidFill>
          <a:srgbClr val="7030A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10800000">
        <a:off x="4893170" y="2989369"/>
        <a:ext cx="189851" cy="261225"/>
      </dsp:txXfrm>
    </dsp:sp>
    <dsp:sp modelId="{6E1602FB-75EB-4207-8F90-DDE161312D13}">
      <dsp:nvSpPr>
        <dsp:cNvPr id="0" name=""/>
        <dsp:cNvSpPr/>
      </dsp:nvSpPr>
      <dsp:spPr>
        <a:xfrm>
          <a:off x="3792686" y="3243823"/>
          <a:ext cx="1280517" cy="1280517"/>
        </a:xfrm>
        <a:prstGeom prst="ellipse">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a:t>Lack of Consent</a:t>
          </a:r>
        </a:p>
      </dsp:txBody>
      <dsp:txXfrm>
        <a:off x="3980213" y="3431350"/>
        <a:ext cx="905463" cy="905463"/>
      </dsp:txXfrm>
    </dsp:sp>
    <dsp:sp modelId="{DA562F9B-ADD1-463D-99F1-F7AC5C1FAD2C}">
      <dsp:nvSpPr>
        <dsp:cNvPr id="0" name=""/>
        <dsp:cNvSpPr/>
      </dsp:nvSpPr>
      <dsp:spPr>
        <a:xfrm rot="11880000">
          <a:off x="4505829" y="1941892"/>
          <a:ext cx="271215" cy="435375"/>
        </a:xfrm>
        <a:prstGeom prst="rightArrow">
          <a:avLst>
            <a:gd name="adj1" fmla="val 60000"/>
            <a:gd name="adj2" fmla="val 50000"/>
          </a:avLst>
        </a:prstGeom>
        <a:solidFill>
          <a:schemeClr val="bg2">
            <a:lumMod val="2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10800000">
        <a:off x="4585202" y="2041538"/>
        <a:ext cx="189851" cy="261225"/>
      </dsp:txXfrm>
    </dsp:sp>
    <dsp:sp modelId="{90873848-D2D7-4C0B-A5EA-EAB6C69FDED2}">
      <dsp:nvSpPr>
        <dsp:cNvPr id="0" name=""/>
        <dsp:cNvSpPr/>
      </dsp:nvSpPr>
      <dsp:spPr>
        <a:xfrm>
          <a:off x="3141614" y="1240032"/>
          <a:ext cx="1280517" cy="1280517"/>
        </a:xfrm>
        <a:prstGeom prst="ellipse">
          <a:avLst/>
        </a:prstGeom>
        <a:solidFill>
          <a:schemeClr val="bg2">
            <a:lumMod val="2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Power</a:t>
          </a:r>
        </a:p>
      </dsp:txBody>
      <dsp:txXfrm>
        <a:off x="3329141" y="1427559"/>
        <a:ext cx="905463" cy="90546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61B80B-1475-47D7-8138-91D2BC9AB285}">
      <dsp:nvSpPr>
        <dsp:cNvPr id="0" name=""/>
        <dsp:cNvSpPr/>
      </dsp:nvSpPr>
      <dsp:spPr>
        <a:xfrm>
          <a:off x="0" y="39687"/>
          <a:ext cx="3286125" cy="1971675"/>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en-US" sz="2200" kern="1200">
              <a:latin typeface="+mn-lt"/>
            </a:rPr>
            <a:t>In Egypt, among girls and women aged 15 to 49 years,</a:t>
          </a:r>
          <a:r>
            <a:rPr lang="en-US" sz="2200" kern="1200">
              <a:solidFill>
                <a:schemeClr val="accent1"/>
              </a:solidFill>
              <a:latin typeface="+mn-lt"/>
            </a:rPr>
            <a:t> </a:t>
          </a:r>
          <a:r>
            <a:rPr lang="en-US" sz="2200" b="1" kern="1200">
              <a:solidFill>
                <a:schemeClr val="accent1"/>
              </a:solidFill>
              <a:latin typeface="+mn-lt"/>
            </a:rPr>
            <a:t>nearly 9 in 10</a:t>
          </a:r>
          <a:r>
            <a:rPr lang="en-US" sz="2200" b="1" kern="1200">
              <a:solidFill>
                <a:schemeClr val="accent4"/>
              </a:solidFill>
              <a:latin typeface="+mn-lt"/>
            </a:rPr>
            <a:t> </a:t>
          </a:r>
          <a:r>
            <a:rPr lang="en-US" sz="2200" kern="1200">
              <a:latin typeface="+mn-lt"/>
            </a:rPr>
            <a:t>have undergone FGM</a:t>
          </a:r>
        </a:p>
      </dsp:txBody>
      <dsp:txXfrm>
        <a:off x="0" y="39687"/>
        <a:ext cx="3286125" cy="1971675"/>
      </dsp:txXfrm>
    </dsp:sp>
    <dsp:sp modelId="{43670CC3-0891-4955-922C-9F1E14B9A9DB}">
      <dsp:nvSpPr>
        <dsp:cNvPr id="0" name=""/>
        <dsp:cNvSpPr/>
      </dsp:nvSpPr>
      <dsp:spPr>
        <a:xfrm>
          <a:off x="3614737" y="39687"/>
          <a:ext cx="3286125" cy="1971675"/>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778000" rtl="0">
            <a:lnSpc>
              <a:spcPct val="90000"/>
            </a:lnSpc>
            <a:spcBef>
              <a:spcPct val="0"/>
            </a:spcBef>
            <a:spcAft>
              <a:spcPts val="0"/>
            </a:spcAft>
            <a:buNone/>
          </a:pPr>
          <a:r>
            <a:rPr lang="en-US" sz="2300" b="1" kern="1200">
              <a:solidFill>
                <a:schemeClr val="accent1"/>
              </a:solidFill>
              <a:latin typeface="Arial"/>
              <a:ea typeface="+mn-ea"/>
              <a:cs typeface="+mn-cs"/>
            </a:rPr>
            <a:t>76% </a:t>
          </a:r>
          <a:r>
            <a:rPr lang="en-US" sz="2300" kern="1200">
              <a:latin typeface="+mn-lt"/>
            </a:rPr>
            <a:t>of adolescent </a:t>
          </a:r>
          <a:br>
            <a:rPr lang="en-US" sz="2300" kern="1200">
              <a:latin typeface="+mn-lt"/>
            </a:rPr>
          </a:br>
          <a:r>
            <a:rPr lang="en-US" sz="2300" kern="1200">
              <a:latin typeface="+mn-lt"/>
            </a:rPr>
            <a:t>girls in Ethiopia have experienced at least one form of GBV</a:t>
          </a:r>
        </a:p>
      </dsp:txBody>
      <dsp:txXfrm>
        <a:off x="3614737" y="39687"/>
        <a:ext cx="3286125" cy="1971675"/>
      </dsp:txXfrm>
    </dsp:sp>
    <dsp:sp modelId="{E0C9B623-D794-48B5-BDEF-FF740C8433CB}">
      <dsp:nvSpPr>
        <dsp:cNvPr id="0" name=""/>
        <dsp:cNvSpPr/>
      </dsp:nvSpPr>
      <dsp:spPr>
        <a:xfrm>
          <a:off x="7229475" y="39687"/>
          <a:ext cx="3286125" cy="1971675"/>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en-US" sz="2200" kern="1200">
              <a:latin typeface="+mn-lt"/>
            </a:rPr>
            <a:t>In Syria, the conflict has exacerbated GBV and patriarchal norms </a:t>
          </a:r>
        </a:p>
      </dsp:txBody>
      <dsp:txXfrm>
        <a:off x="7229475" y="39687"/>
        <a:ext cx="3286125" cy="1971675"/>
      </dsp:txXfrm>
    </dsp:sp>
    <dsp:sp modelId="{DA8BE0BB-4B76-45A1-8314-BEFC52E87742}">
      <dsp:nvSpPr>
        <dsp:cNvPr id="0" name=""/>
        <dsp:cNvSpPr/>
      </dsp:nvSpPr>
      <dsp:spPr>
        <a:xfrm>
          <a:off x="0" y="2339975"/>
          <a:ext cx="3286125" cy="1971675"/>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en-US" sz="2200" b="0" kern="1200">
              <a:latin typeface="+mn-lt"/>
            </a:rPr>
            <a:t>In Niger, </a:t>
          </a:r>
          <a:r>
            <a:rPr lang="en-US" sz="2200" b="1" kern="1200">
              <a:solidFill>
                <a:schemeClr val="accent1"/>
              </a:solidFill>
              <a:latin typeface="+mn-lt"/>
            </a:rPr>
            <a:t>3 in 4 </a:t>
          </a:r>
          <a:r>
            <a:rPr lang="en-US" sz="2200" b="0" kern="1200">
              <a:latin typeface="+mn-lt"/>
            </a:rPr>
            <a:t>young girls were married </a:t>
          </a:r>
          <a:r>
            <a:rPr lang="en-US" sz="2200" b="1" kern="1200">
              <a:solidFill>
                <a:schemeClr val="accent4"/>
              </a:solidFill>
              <a:latin typeface="+mn-lt"/>
            </a:rPr>
            <a:t>before the age of 18</a:t>
          </a:r>
        </a:p>
      </dsp:txBody>
      <dsp:txXfrm>
        <a:off x="0" y="2339975"/>
        <a:ext cx="3286125" cy="1971675"/>
      </dsp:txXfrm>
    </dsp:sp>
    <dsp:sp modelId="{9A2EC8B2-EACA-4239-A9EB-4137CB93D4E2}">
      <dsp:nvSpPr>
        <dsp:cNvPr id="0" name=""/>
        <dsp:cNvSpPr/>
      </dsp:nvSpPr>
      <dsp:spPr>
        <a:xfrm>
          <a:off x="3614737" y="2339975"/>
          <a:ext cx="3286125" cy="1971675"/>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latin typeface="+mn-lt"/>
            </a:rPr>
            <a:t>FGM is </a:t>
          </a:r>
          <a:r>
            <a:rPr lang="en-US" sz="2200" b="1" kern="1200">
              <a:solidFill>
                <a:schemeClr val="accent1"/>
              </a:solidFill>
              <a:latin typeface="+mn-lt"/>
            </a:rPr>
            <a:t>nearly universal </a:t>
          </a:r>
          <a:r>
            <a:rPr lang="en-US" sz="2200" kern="1200">
              <a:latin typeface="+mn-lt"/>
            </a:rPr>
            <a:t>among girls and women of reproductive age in Guinea and Somalia (97%)</a:t>
          </a:r>
        </a:p>
      </dsp:txBody>
      <dsp:txXfrm>
        <a:off x="3614737" y="2339975"/>
        <a:ext cx="3286125" cy="1971675"/>
      </dsp:txXfrm>
    </dsp:sp>
    <dsp:sp modelId="{287EC852-F1C0-4620-B74E-16F40F1CF6F0}">
      <dsp:nvSpPr>
        <dsp:cNvPr id="0" name=""/>
        <dsp:cNvSpPr/>
      </dsp:nvSpPr>
      <dsp:spPr>
        <a:xfrm>
          <a:off x="7229475" y="2339975"/>
          <a:ext cx="3286125" cy="1971675"/>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ts val="0"/>
            </a:spcAft>
            <a:buNone/>
          </a:pPr>
          <a:r>
            <a:rPr lang="en-US" sz="2300" b="1" kern="1200">
              <a:solidFill>
                <a:schemeClr val="accent1"/>
              </a:solidFill>
            </a:rPr>
            <a:t>87% </a:t>
          </a:r>
          <a:r>
            <a:rPr lang="en-US" sz="2300" kern="1200"/>
            <a:t>of Afghan women have experienced at least one form of GBV</a:t>
          </a:r>
          <a:endParaRPr lang="en-US" sz="2300" kern="1200">
            <a:latin typeface="Calibri Light" panose="020F0302020204030204"/>
          </a:endParaRPr>
        </a:p>
      </dsp:txBody>
      <dsp:txXfrm>
        <a:off x="7229475" y="2339975"/>
        <a:ext cx="3286125" cy="1971675"/>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67D05B8-2CBC-4716-8CD7-7F401FB0BA2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a:extLst>
              <a:ext uri="{FF2B5EF4-FFF2-40B4-BE49-F238E27FC236}">
                <a16:creationId xmlns:a16="http://schemas.microsoft.com/office/drawing/2014/main" id="{358FA03B-04E2-466A-81DB-0411EE6C35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62FDB44-A304-4A26-9166-38CD834E519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73B099-23FD-4DB2-B435-A22F21F69177}" type="slidenum">
              <a:rPr lang="en-US" smtClean="0"/>
              <a:t>‹#›</a:t>
            </a:fld>
            <a:endParaRPr lang="en-US"/>
          </a:p>
        </p:txBody>
      </p:sp>
    </p:spTree>
    <p:extLst>
      <p:ext uri="{BB962C8B-B14F-4D97-AF65-F5344CB8AC3E}">
        <p14:creationId xmlns:p14="http://schemas.microsoft.com/office/powerpoint/2010/main" val="42249723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E0021D-4D1B-4FD8-9662-CAB173A30C32}" type="datetimeFigureOut">
              <a:rPr lang="en-US" smtClean="0"/>
              <a:t>3/5/2021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0B64E5-FBA1-4DF4-AD8E-5DE0DFE102C5}" type="slidenum">
              <a:rPr lang="en-US" smtClean="0"/>
              <a:t>‹#›</a:t>
            </a:fld>
            <a:endParaRPr lang="en-US"/>
          </a:p>
        </p:txBody>
      </p:sp>
    </p:spTree>
    <p:extLst>
      <p:ext uri="{BB962C8B-B14F-4D97-AF65-F5344CB8AC3E}">
        <p14:creationId xmlns:p14="http://schemas.microsoft.com/office/powerpoint/2010/main" val="2866325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40B64E5-FBA1-4DF4-AD8E-5DE0DFE102C5}" type="slidenum">
              <a:rPr lang="en-US" smtClean="0"/>
              <a:t>20</a:t>
            </a:fld>
            <a:endParaRPr lang="en-US"/>
          </a:p>
        </p:txBody>
      </p:sp>
    </p:spTree>
    <p:extLst>
      <p:ext uri="{BB962C8B-B14F-4D97-AF65-F5344CB8AC3E}">
        <p14:creationId xmlns:p14="http://schemas.microsoft.com/office/powerpoint/2010/main" val="1533967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Source; https://www.unicef.org/protection/violence-against-children, </a:t>
            </a:r>
          </a:p>
          <a:p>
            <a:r>
              <a:rPr lang="en-US"/>
              <a:t>https://www.who.int/publications/i/item/inspire-seven-strategies-for-ending-violence-against-children</a:t>
            </a:r>
          </a:p>
          <a:p>
            <a:endParaRPr lang="en-US"/>
          </a:p>
        </p:txBody>
      </p:sp>
      <p:sp>
        <p:nvSpPr>
          <p:cNvPr id="4" name="Slide Number Placeholder 3"/>
          <p:cNvSpPr>
            <a:spLocks noGrp="1"/>
          </p:cNvSpPr>
          <p:nvPr>
            <p:ph type="sldNum" sz="quarter" idx="5"/>
          </p:nvPr>
        </p:nvSpPr>
        <p:spPr/>
        <p:txBody>
          <a:bodyPr/>
          <a:lstStyle/>
          <a:p>
            <a:fld id="{040B64E5-FBA1-4DF4-AD8E-5DE0DFE102C5}" type="slidenum">
              <a:rPr lang="en-US" smtClean="0"/>
              <a:t>22</a:t>
            </a:fld>
            <a:endParaRPr lang="en-US"/>
          </a:p>
        </p:txBody>
      </p:sp>
    </p:spTree>
    <p:extLst>
      <p:ext uri="{BB962C8B-B14F-4D97-AF65-F5344CB8AC3E}">
        <p14:creationId xmlns:p14="http://schemas.microsoft.com/office/powerpoint/2010/main" val="10236100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1E6828B-E744-48ED-A6AD-644A9BACD3BC}"/>
              </a:ext>
            </a:extLst>
          </p:cNvPr>
          <p:cNvSpPr/>
          <p:nvPr userDrawn="1"/>
        </p:nvSpPr>
        <p:spPr>
          <a:xfrm>
            <a:off x="11070919" y="0"/>
            <a:ext cx="112108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A695A81-82D0-465C-941F-9837F41B55B1}"/>
              </a:ext>
            </a:extLst>
          </p:cNvPr>
          <p:cNvSpPr/>
          <p:nvPr userDrawn="1"/>
        </p:nvSpPr>
        <p:spPr>
          <a:xfrm>
            <a:off x="1594979" y="385138"/>
            <a:ext cx="4501021" cy="572988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ADA75EF-F366-46A0-9935-128E3DCFB62A}"/>
              </a:ext>
            </a:extLst>
          </p:cNvPr>
          <p:cNvSpPr/>
          <p:nvPr userDrawn="1"/>
        </p:nvSpPr>
        <p:spPr>
          <a:xfrm>
            <a:off x="0" y="-22501"/>
            <a:ext cx="5161280" cy="55089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C70114FE-2177-4941-912A-DB97D03CE1B3}"/>
              </a:ext>
            </a:extLst>
          </p:cNvPr>
          <p:cNvSpPr/>
          <p:nvPr userDrawn="1"/>
        </p:nvSpPr>
        <p:spPr>
          <a:xfrm>
            <a:off x="2648838" y="2222859"/>
            <a:ext cx="8900160" cy="242026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BB6AE8-86F4-4D79-B373-B817F2E7B64A}"/>
              </a:ext>
            </a:extLst>
          </p:cNvPr>
          <p:cNvSpPr>
            <a:spLocks noGrp="1"/>
          </p:cNvSpPr>
          <p:nvPr>
            <p:ph type="ctrTitle" hasCustomPrompt="1"/>
          </p:nvPr>
        </p:nvSpPr>
        <p:spPr>
          <a:xfrm>
            <a:off x="1608548" y="1250384"/>
            <a:ext cx="4501021" cy="1012238"/>
          </a:xfrm>
        </p:spPr>
        <p:txBody>
          <a:bodyPr anchor="b"/>
          <a:lstStyle>
            <a:lvl1pPr algn="l">
              <a:defRPr sz="6000" b="1">
                <a:solidFill>
                  <a:srgbClr val="FFFF00"/>
                </a:solidFill>
              </a:defRPr>
            </a:lvl1pPr>
          </a:lstStyle>
          <a:p>
            <a:r>
              <a:rPr lang="en-US"/>
              <a:t>MODULE</a:t>
            </a:r>
          </a:p>
        </p:txBody>
      </p:sp>
      <p:sp>
        <p:nvSpPr>
          <p:cNvPr id="3" name="Subtitle 2">
            <a:extLst>
              <a:ext uri="{FF2B5EF4-FFF2-40B4-BE49-F238E27FC236}">
                <a16:creationId xmlns:a16="http://schemas.microsoft.com/office/drawing/2014/main" id="{25380B14-E503-4051-887F-D54E50599223}"/>
              </a:ext>
            </a:extLst>
          </p:cNvPr>
          <p:cNvSpPr>
            <a:spLocks noGrp="1"/>
          </p:cNvSpPr>
          <p:nvPr>
            <p:ph type="subTitle" idx="1"/>
          </p:nvPr>
        </p:nvSpPr>
        <p:spPr>
          <a:xfrm>
            <a:off x="2885440" y="2515511"/>
            <a:ext cx="8522640" cy="1706128"/>
          </a:xfrm>
        </p:spPr>
        <p:txBody>
          <a:bodyPr>
            <a:normAutofit/>
          </a:bodyPr>
          <a:lstStyle>
            <a:lvl1pPr marL="0" indent="0" algn="r">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8" name="Picture 7" descr="C:\Users\neren\AppData\Local\Microsoft\Windows\INetCache\Content.Word\Picture1.png">
            <a:extLst>
              <a:ext uri="{FF2B5EF4-FFF2-40B4-BE49-F238E27FC236}">
                <a16:creationId xmlns:a16="http://schemas.microsoft.com/office/drawing/2014/main" id="{84012C3F-5ABD-451D-9295-0FFE50066A6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002410" y="5293467"/>
            <a:ext cx="1593440" cy="794168"/>
          </a:xfrm>
          <a:prstGeom prst="rect">
            <a:avLst/>
          </a:prstGeom>
          <a:noFill/>
          <a:ln>
            <a:noFill/>
          </a:ln>
        </p:spPr>
      </p:pic>
      <p:sp>
        <p:nvSpPr>
          <p:cNvPr id="14" name="Content Placeholder 13">
            <a:extLst>
              <a:ext uri="{FF2B5EF4-FFF2-40B4-BE49-F238E27FC236}">
                <a16:creationId xmlns:a16="http://schemas.microsoft.com/office/drawing/2014/main" id="{43B08579-C159-40C5-8F3E-A73CE532709E}"/>
              </a:ext>
            </a:extLst>
          </p:cNvPr>
          <p:cNvSpPr>
            <a:spLocks noGrp="1"/>
          </p:cNvSpPr>
          <p:nvPr>
            <p:ph sz="quarter" idx="10" hasCustomPrompt="1"/>
          </p:nvPr>
        </p:nvSpPr>
        <p:spPr>
          <a:xfrm>
            <a:off x="1608548" y="2222859"/>
            <a:ext cx="1040289" cy="1594802"/>
          </a:xfrm>
        </p:spPr>
        <p:txBody>
          <a:bodyPr/>
          <a:lstStyle>
            <a:lvl1pPr algn="l">
              <a:buNone/>
              <a:defRPr sz="9600" b="1">
                <a:solidFill>
                  <a:srgbClr val="FFFF00"/>
                </a:solidFill>
              </a:defRPr>
            </a:lvl1pPr>
          </a:lstStyle>
          <a:p>
            <a:pPr lvl="0"/>
            <a:r>
              <a:rPr lang="en-US"/>
              <a:t>X</a:t>
            </a:r>
          </a:p>
        </p:txBody>
      </p:sp>
      <p:sp>
        <p:nvSpPr>
          <p:cNvPr id="24" name="Footer Placeholder 23">
            <a:extLst>
              <a:ext uri="{FF2B5EF4-FFF2-40B4-BE49-F238E27FC236}">
                <a16:creationId xmlns:a16="http://schemas.microsoft.com/office/drawing/2014/main" id="{3FD90715-0340-4AFA-9A6F-F37A6B71D061}"/>
              </a:ext>
            </a:extLst>
          </p:cNvPr>
          <p:cNvSpPr>
            <a:spLocks noGrp="1"/>
          </p:cNvSpPr>
          <p:nvPr>
            <p:ph type="ftr" sz="quarter" idx="12"/>
          </p:nvPr>
        </p:nvSpPr>
        <p:spPr>
          <a:xfrm>
            <a:off x="209810" y="6333718"/>
            <a:ext cx="4114800" cy="365125"/>
          </a:xfrm>
        </p:spPr>
        <p:txBody>
          <a:bodyPr/>
          <a:lstStyle>
            <a:lvl1pPr algn="l">
              <a:defRPr b="1"/>
            </a:lvl1pPr>
          </a:lstStyle>
          <a:p>
            <a:r>
              <a:rPr lang="en-US"/>
              <a:t>Module 1</a:t>
            </a:r>
            <a:endParaRPr lang="en-US" b="1"/>
          </a:p>
        </p:txBody>
      </p:sp>
      <p:pic>
        <p:nvPicPr>
          <p:cNvPr id="5" name="Picture 4" descr="Text&#10;&#10;Description automatically generated">
            <a:extLst>
              <a:ext uri="{FF2B5EF4-FFF2-40B4-BE49-F238E27FC236}">
                <a16:creationId xmlns:a16="http://schemas.microsoft.com/office/drawing/2014/main" id="{BE4B1D86-F56F-4087-B98A-CBCB34F2295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46449" y="5293467"/>
            <a:ext cx="2000811" cy="794168"/>
          </a:xfrm>
          <a:prstGeom prst="rect">
            <a:avLst/>
          </a:prstGeom>
        </p:spPr>
      </p:pic>
    </p:spTree>
    <p:extLst>
      <p:ext uri="{BB962C8B-B14F-4D97-AF65-F5344CB8AC3E}">
        <p14:creationId xmlns:p14="http://schemas.microsoft.com/office/powerpoint/2010/main" val="2575193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 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7F3388C-CB28-4CCB-A026-4C82682E63FA}"/>
              </a:ext>
            </a:extLst>
          </p:cNvPr>
          <p:cNvSpPr/>
          <p:nvPr userDrawn="1"/>
        </p:nvSpPr>
        <p:spPr>
          <a:xfrm>
            <a:off x="0" y="-22500"/>
            <a:ext cx="5161280" cy="5518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6230ACC-5385-40F8-807F-8A505932C08D}"/>
              </a:ext>
            </a:extLst>
          </p:cNvPr>
          <p:cNvSpPr/>
          <p:nvPr userDrawn="1"/>
        </p:nvSpPr>
        <p:spPr>
          <a:xfrm>
            <a:off x="414401" y="253445"/>
            <a:ext cx="10166513" cy="7847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544DBAD-1D19-443E-911E-BA6140C52F44}"/>
              </a:ext>
            </a:extLst>
          </p:cNvPr>
          <p:cNvSpPr/>
          <p:nvPr userDrawn="1"/>
        </p:nvSpPr>
        <p:spPr>
          <a:xfrm>
            <a:off x="11928451" y="0"/>
            <a:ext cx="26354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ooter Placeholder 2">
            <a:extLst>
              <a:ext uri="{FF2B5EF4-FFF2-40B4-BE49-F238E27FC236}">
                <a16:creationId xmlns:a16="http://schemas.microsoft.com/office/drawing/2014/main" id="{435033C3-BDB6-43AD-BDEB-0391C60024BD}"/>
              </a:ext>
            </a:extLst>
          </p:cNvPr>
          <p:cNvSpPr>
            <a:spLocks noGrp="1"/>
          </p:cNvSpPr>
          <p:nvPr>
            <p:ph type="ftr" sz="quarter" idx="11"/>
          </p:nvPr>
        </p:nvSpPr>
        <p:spPr>
          <a:xfrm>
            <a:off x="-466413" y="6490177"/>
            <a:ext cx="4114800" cy="208213"/>
          </a:xfrm>
          <a:solidFill>
            <a:schemeClr val="accent1"/>
          </a:solidFill>
        </p:spPr>
        <p:txBody>
          <a:bodyPr/>
          <a:lstStyle>
            <a:lvl1pPr>
              <a:defRPr sz="1000">
                <a:solidFill>
                  <a:schemeClr val="bg1"/>
                </a:solidFill>
              </a:defRPr>
            </a:lvl1pPr>
          </a:lstStyle>
          <a:p>
            <a:pPr algn="r"/>
            <a:r>
              <a:rPr lang="en-US"/>
              <a:t>Module 1</a:t>
            </a:r>
          </a:p>
        </p:txBody>
      </p:sp>
      <p:sp>
        <p:nvSpPr>
          <p:cNvPr id="4" name="Slide Number Placeholder 3">
            <a:extLst>
              <a:ext uri="{FF2B5EF4-FFF2-40B4-BE49-F238E27FC236}">
                <a16:creationId xmlns:a16="http://schemas.microsoft.com/office/drawing/2014/main" id="{A67334B6-6D41-479F-8E3F-4BBCC0021658}"/>
              </a:ext>
            </a:extLst>
          </p:cNvPr>
          <p:cNvSpPr>
            <a:spLocks noGrp="1"/>
          </p:cNvSpPr>
          <p:nvPr>
            <p:ph type="sldNum" sz="quarter" idx="12"/>
          </p:nvPr>
        </p:nvSpPr>
        <p:spPr>
          <a:xfrm>
            <a:off x="11466307" y="6280723"/>
            <a:ext cx="324632" cy="739037"/>
          </a:xfrm>
          <a:solidFill>
            <a:schemeClr val="accent4"/>
          </a:solidFill>
        </p:spPr>
        <p:txBody>
          <a:bodyPr lIns="36000" rIns="36000" anchor="t"/>
          <a:lstStyle>
            <a:lvl1pPr algn="ctr">
              <a:defRPr b="1">
                <a:solidFill>
                  <a:schemeClr val="bg1"/>
                </a:solidFill>
              </a:defRPr>
            </a:lvl1pPr>
          </a:lstStyle>
          <a:p>
            <a:pPr algn="ctr"/>
            <a:fld id="{48A1333E-11F9-45BF-8ACE-2803B6FE782D}" type="slidenum">
              <a:rPr lang="en-US" smtClean="0"/>
              <a:pPr algn="ctr"/>
              <a:t>‹#›</a:t>
            </a:fld>
            <a:endParaRPr lang="en-US"/>
          </a:p>
        </p:txBody>
      </p:sp>
      <p:sp>
        <p:nvSpPr>
          <p:cNvPr id="9" name="Text Placeholder 8">
            <a:extLst>
              <a:ext uri="{FF2B5EF4-FFF2-40B4-BE49-F238E27FC236}">
                <a16:creationId xmlns:a16="http://schemas.microsoft.com/office/drawing/2014/main" id="{AFD04802-0A20-459D-9638-4F9F23144A38}"/>
              </a:ext>
            </a:extLst>
          </p:cNvPr>
          <p:cNvSpPr>
            <a:spLocks noGrp="1"/>
          </p:cNvSpPr>
          <p:nvPr>
            <p:ph type="body" sz="quarter" idx="13" hasCustomPrompt="1"/>
          </p:nvPr>
        </p:nvSpPr>
        <p:spPr>
          <a:xfrm>
            <a:off x="569913" y="350838"/>
            <a:ext cx="8291512" cy="552450"/>
          </a:xfrm>
        </p:spPr>
        <p:txBody>
          <a:bodyPr anchor="ctr" anchorCtr="0"/>
          <a:lstStyle>
            <a:lvl1pPr>
              <a:buNone/>
              <a:defRPr b="1" spc="300">
                <a:solidFill>
                  <a:schemeClr val="bg1"/>
                </a:solidFill>
              </a:defRPr>
            </a:lvl1pPr>
            <a:lvl2pPr>
              <a:buNone/>
              <a:defRPr/>
            </a:lvl2pPr>
          </a:lstStyle>
          <a:p>
            <a:pPr lvl="0"/>
            <a:r>
              <a:rPr lang="en-US"/>
              <a:t>Slide Title</a:t>
            </a:r>
          </a:p>
        </p:txBody>
      </p:sp>
    </p:spTree>
    <p:extLst>
      <p:ext uri="{BB962C8B-B14F-4D97-AF65-F5344CB8AC3E}">
        <p14:creationId xmlns:p14="http://schemas.microsoft.com/office/powerpoint/2010/main" val="2181965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544DBAD-1D19-443E-911E-BA6140C52F44}"/>
              </a:ext>
            </a:extLst>
          </p:cNvPr>
          <p:cNvSpPr/>
          <p:nvPr userDrawn="1"/>
        </p:nvSpPr>
        <p:spPr>
          <a:xfrm>
            <a:off x="11928451" y="0"/>
            <a:ext cx="26354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ooter Placeholder 2">
            <a:extLst>
              <a:ext uri="{FF2B5EF4-FFF2-40B4-BE49-F238E27FC236}">
                <a16:creationId xmlns:a16="http://schemas.microsoft.com/office/drawing/2014/main" id="{435033C3-BDB6-43AD-BDEB-0391C60024BD}"/>
              </a:ext>
            </a:extLst>
          </p:cNvPr>
          <p:cNvSpPr>
            <a:spLocks noGrp="1"/>
          </p:cNvSpPr>
          <p:nvPr>
            <p:ph type="ftr" sz="quarter" idx="11"/>
          </p:nvPr>
        </p:nvSpPr>
        <p:spPr>
          <a:xfrm>
            <a:off x="-466413" y="6490177"/>
            <a:ext cx="4114800" cy="208213"/>
          </a:xfrm>
          <a:solidFill>
            <a:schemeClr val="accent1"/>
          </a:solidFill>
        </p:spPr>
        <p:txBody>
          <a:bodyPr/>
          <a:lstStyle>
            <a:lvl1pPr>
              <a:defRPr sz="1000">
                <a:solidFill>
                  <a:schemeClr val="bg1"/>
                </a:solidFill>
              </a:defRPr>
            </a:lvl1pPr>
          </a:lstStyle>
          <a:p>
            <a:pPr algn="r"/>
            <a:r>
              <a:rPr lang="en-US"/>
              <a:t>Module 1</a:t>
            </a:r>
          </a:p>
        </p:txBody>
      </p:sp>
      <p:sp>
        <p:nvSpPr>
          <p:cNvPr id="4" name="Slide Number Placeholder 3">
            <a:extLst>
              <a:ext uri="{FF2B5EF4-FFF2-40B4-BE49-F238E27FC236}">
                <a16:creationId xmlns:a16="http://schemas.microsoft.com/office/drawing/2014/main" id="{A67334B6-6D41-479F-8E3F-4BBCC0021658}"/>
              </a:ext>
            </a:extLst>
          </p:cNvPr>
          <p:cNvSpPr>
            <a:spLocks noGrp="1"/>
          </p:cNvSpPr>
          <p:nvPr>
            <p:ph type="sldNum" sz="quarter" idx="12"/>
          </p:nvPr>
        </p:nvSpPr>
        <p:spPr>
          <a:xfrm>
            <a:off x="11466307" y="6280723"/>
            <a:ext cx="324632" cy="739037"/>
          </a:xfrm>
          <a:solidFill>
            <a:schemeClr val="accent4"/>
          </a:solidFill>
        </p:spPr>
        <p:txBody>
          <a:bodyPr lIns="36000" rIns="36000" anchor="t"/>
          <a:lstStyle>
            <a:lvl1pPr algn="ctr">
              <a:defRPr b="1">
                <a:solidFill>
                  <a:schemeClr val="bg1"/>
                </a:solidFill>
              </a:defRPr>
            </a:lvl1pPr>
          </a:lstStyle>
          <a:p>
            <a:pPr algn="ctr"/>
            <a:fld id="{48A1333E-11F9-45BF-8ACE-2803B6FE782D}" type="slidenum">
              <a:rPr lang="en-US" smtClean="0"/>
              <a:pPr algn="ctr"/>
              <a:t>‹#›</a:t>
            </a:fld>
            <a:endParaRPr lang="en-US"/>
          </a:p>
        </p:txBody>
      </p:sp>
      <p:sp>
        <p:nvSpPr>
          <p:cNvPr id="5" name="Rectangle 4">
            <a:extLst>
              <a:ext uri="{FF2B5EF4-FFF2-40B4-BE49-F238E27FC236}">
                <a16:creationId xmlns:a16="http://schemas.microsoft.com/office/drawing/2014/main" id="{F7F3388C-CB28-4CCB-A026-4C82682E63FA}"/>
              </a:ext>
            </a:extLst>
          </p:cNvPr>
          <p:cNvSpPr/>
          <p:nvPr userDrawn="1"/>
        </p:nvSpPr>
        <p:spPr>
          <a:xfrm>
            <a:off x="0" y="-22500"/>
            <a:ext cx="5161280" cy="5518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D2264096-901D-4674-A5B7-4604433C407A}"/>
              </a:ext>
            </a:extLst>
          </p:cNvPr>
          <p:cNvSpPr/>
          <p:nvPr userDrawn="1"/>
        </p:nvSpPr>
        <p:spPr>
          <a:xfrm>
            <a:off x="414401" y="253445"/>
            <a:ext cx="10166513" cy="7847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a:extLst>
              <a:ext uri="{FF2B5EF4-FFF2-40B4-BE49-F238E27FC236}">
                <a16:creationId xmlns:a16="http://schemas.microsoft.com/office/drawing/2014/main" id="{C8A7EC80-F64F-4AE4-94C7-F402C378C21D}"/>
              </a:ext>
            </a:extLst>
          </p:cNvPr>
          <p:cNvSpPr>
            <a:spLocks noGrp="1"/>
          </p:cNvSpPr>
          <p:nvPr>
            <p:ph type="body" sz="quarter" idx="14"/>
          </p:nvPr>
        </p:nvSpPr>
        <p:spPr>
          <a:xfrm>
            <a:off x="658813" y="1531619"/>
            <a:ext cx="10748327" cy="4357587"/>
          </a:xfrm>
        </p:spPr>
        <p:txBody>
          <a:bodyPr/>
          <a:lstStyle>
            <a:lvl1pPr>
              <a:buClr>
                <a:schemeClr val="accent4"/>
              </a:buClr>
              <a:buSzPct val="75000"/>
              <a:buFont typeface="Wingdings" panose="05000000000000000000" pitchFamily="2" charset="2"/>
              <a:buChar char="§"/>
              <a:defRPr sz="2400"/>
            </a:lvl1pPr>
            <a:lvl2pPr>
              <a:buClr>
                <a:schemeClr val="accent4"/>
              </a:buClr>
              <a:buSzPct val="75000"/>
              <a:buFont typeface="Wingdings" panose="05000000000000000000" pitchFamily="2" charset="2"/>
              <a:buChar char="§"/>
              <a:defRPr sz="2000"/>
            </a:lvl2pPr>
            <a:lvl3pPr>
              <a:buClr>
                <a:schemeClr val="accent4"/>
              </a:buClr>
              <a:buSzPct val="75000"/>
              <a:buFont typeface="Wingdings" panose="05000000000000000000" pitchFamily="2" charset="2"/>
              <a:buChar char="§"/>
              <a:defRPr sz="1800"/>
            </a:lvl3pPr>
            <a:lvl4pPr>
              <a:buClr>
                <a:schemeClr val="accent4"/>
              </a:buClr>
              <a:buSzPct val="75000"/>
              <a:buFont typeface="Wingdings" panose="05000000000000000000" pitchFamily="2" charset="2"/>
              <a:buChar char="§"/>
              <a:defRPr sz="1600"/>
            </a:lvl4pPr>
            <a:lvl5pPr>
              <a:buClr>
                <a:schemeClr val="accent4"/>
              </a:buClr>
              <a:buSzPct val="75000"/>
              <a:buFont typeface="Wingdings" panose="05000000000000000000" pitchFamily="2" charset="2"/>
              <a:buChar cha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 Placeholder 8">
            <a:extLst>
              <a:ext uri="{FF2B5EF4-FFF2-40B4-BE49-F238E27FC236}">
                <a16:creationId xmlns:a16="http://schemas.microsoft.com/office/drawing/2014/main" id="{7971B2E7-E41B-4615-8FC8-E8A9FD1926B0}"/>
              </a:ext>
            </a:extLst>
          </p:cNvPr>
          <p:cNvSpPr>
            <a:spLocks noGrp="1"/>
          </p:cNvSpPr>
          <p:nvPr>
            <p:ph type="body" sz="quarter" idx="13" hasCustomPrompt="1"/>
          </p:nvPr>
        </p:nvSpPr>
        <p:spPr>
          <a:xfrm>
            <a:off x="563816" y="357382"/>
            <a:ext cx="8628951" cy="561074"/>
          </a:xfrm>
        </p:spPr>
        <p:txBody>
          <a:bodyPr anchor="ctr" anchorCtr="0"/>
          <a:lstStyle>
            <a:lvl1pPr>
              <a:buNone/>
              <a:defRPr b="1" spc="300">
                <a:solidFill>
                  <a:schemeClr val="bg1"/>
                </a:solidFill>
              </a:defRPr>
            </a:lvl1pPr>
            <a:lvl2pPr>
              <a:buNone/>
              <a:defRPr/>
            </a:lvl2pPr>
          </a:lstStyle>
          <a:p>
            <a:pPr lvl="0"/>
            <a:r>
              <a:rPr lang="en-US"/>
              <a:t>Slide Title</a:t>
            </a:r>
          </a:p>
        </p:txBody>
      </p:sp>
    </p:spTree>
    <p:extLst>
      <p:ext uri="{BB962C8B-B14F-4D97-AF65-F5344CB8AC3E}">
        <p14:creationId xmlns:p14="http://schemas.microsoft.com/office/powerpoint/2010/main" val="2891351273"/>
      </p:ext>
    </p:extLst>
  </p:cSld>
  <p:clrMapOvr>
    <a:masterClrMapping/>
  </p:clrMapOvr>
  <p:extLst>
    <p:ext uri="{DCECCB84-F9BA-43D5-87BE-67443E8EF086}">
      <p15:sldGuideLst xmlns:p15="http://schemas.microsoft.com/office/powerpoint/2012/main">
        <p15:guide id="1" pos="415" userDrawn="1">
          <p15:clr>
            <a:srgbClr val="FBAE40"/>
          </p15:clr>
        </p15:guide>
        <p15:guide id="2" orient="horz" pos="95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s side by s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7F3388C-CB28-4CCB-A026-4C82682E63FA}"/>
              </a:ext>
            </a:extLst>
          </p:cNvPr>
          <p:cNvSpPr/>
          <p:nvPr userDrawn="1"/>
        </p:nvSpPr>
        <p:spPr>
          <a:xfrm>
            <a:off x="0" y="-22500"/>
            <a:ext cx="5161280" cy="5518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51F11B9-AE79-4F54-BC44-7708FAE50C0A}"/>
              </a:ext>
            </a:extLst>
          </p:cNvPr>
          <p:cNvSpPr/>
          <p:nvPr userDrawn="1"/>
        </p:nvSpPr>
        <p:spPr>
          <a:xfrm>
            <a:off x="414401" y="253445"/>
            <a:ext cx="10166513" cy="7847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544DBAD-1D19-443E-911E-BA6140C52F44}"/>
              </a:ext>
            </a:extLst>
          </p:cNvPr>
          <p:cNvSpPr/>
          <p:nvPr userDrawn="1"/>
        </p:nvSpPr>
        <p:spPr>
          <a:xfrm>
            <a:off x="11928451" y="0"/>
            <a:ext cx="26354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ooter Placeholder 2">
            <a:extLst>
              <a:ext uri="{FF2B5EF4-FFF2-40B4-BE49-F238E27FC236}">
                <a16:creationId xmlns:a16="http://schemas.microsoft.com/office/drawing/2014/main" id="{435033C3-BDB6-43AD-BDEB-0391C60024BD}"/>
              </a:ext>
            </a:extLst>
          </p:cNvPr>
          <p:cNvSpPr>
            <a:spLocks noGrp="1"/>
          </p:cNvSpPr>
          <p:nvPr>
            <p:ph type="ftr" sz="quarter" idx="11"/>
          </p:nvPr>
        </p:nvSpPr>
        <p:spPr>
          <a:xfrm>
            <a:off x="-466413" y="6490177"/>
            <a:ext cx="4114800" cy="208213"/>
          </a:xfrm>
          <a:solidFill>
            <a:schemeClr val="accent1"/>
          </a:solidFill>
        </p:spPr>
        <p:txBody>
          <a:bodyPr/>
          <a:lstStyle>
            <a:lvl1pPr>
              <a:defRPr sz="1000">
                <a:solidFill>
                  <a:schemeClr val="bg1"/>
                </a:solidFill>
              </a:defRPr>
            </a:lvl1pPr>
          </a:lstStyle>
          <a:p>
            <a:pPr algn="r"/>
            <a:r>
              <a:rPr lang="en-US"/>
              <a:t>Module 1</a:t>
            </a:r>
          </a:p>
        </p:txBody>
      </p:sp>
      <p:sp>
        <p:nvSpPr>
          <p:cNvPr id="4" name="Slide Number Placeholder 3">
            <a:extLst>
              <a:ext uri="{FF2B5EF4-FFF2-40B4-BE49-F238E27FC236}">
                <a16:creationId xmlns:a16="http://schemas.microsoft.com/office/drawing/2014/main" id="{A67334B6-6D41-479F-8E3F-4BBCC0021658}"/>
              </a:ext>
            </a:extLst>
          </p:cNvPr>
          <p:cNvSpPr>
            <a:spLocks noGrp="1"/>
          </p:cNvSpPr>
          <p:nvPr>
            <p:ph type="sldNum" sz="quarter" idx="12"/>
          </p:nvPr>
        </p:nvSpPr>
        <p:spPr>
          <a:xfrm>
            <a:off x="11466307" y="6280723"/>
            <a:ext cx="324632" cy="739037"/>
          </a:xfrm>
          <a:solidFill>
            <a:schemeClr val="accent4"/>
          </a:solidFill>
        </p:spPr>
        <p:txBody>
          <a:bodyPr lIns="36000" rIns="36000" anchor="t"/>
          <a:lstStyle>
            <a:lvl1pPr algn="ctr">
              <a:defRPr b="1">
                <a:solidFill>
                  <a:schemeClr val="bg1"/>
                </a:solidFill>
              </a:defRPr>
            </a:lvl1pPr>
          </a:lstStyle>
          <a:p>
            <a:pPr algn="ctr"/>
            <a:fld id="{48A1333E-11F9-45BF-8ACE-2803B6FE782D}" type="slidenum">
              <a:rPr lang="en-US" smtClean="0"/>
              <a:pPr algn="ctr"/>
              <a:t>‹#›</a:t>
            </a:fld>
            <a:endParaRPr lang="en-US"/>
          </a:p>
        </p:txBody>
      </p:sp>
      <p:sp>
        <p:nvSpPr>
          <p:cNvPr id="12" name="Text Placeholder 11">
            <a:extLst>
              <a:ext uri="{FF2B5EF4-FFF2-40B4-BE49-F238E27FC236}">
                <a16:creationId xmlns:a16="http://schemas.microsoft.com/office/drawing/2014/main" id="{C8A7EC80-F64F-4AE4-94C7-F402C378C21D}"/>
              </a:ext>
            </a:extLst>
          </p:cNvPr>
          <p:cNvSpPr>
            <a:spLocks noGrp="1"/>
          </p:cNvSpPr>
          <p:nvPr>
            <p:ph type="body" sz="quarter" idx="14"/>
          </p:nvPr>
        </p:nvSpPr>
        <p:spPr>
          <a:xfrm>
            <a:off x="658813" y="2484120"/>
            <a:ext cx="5437187" cy="3405086"/>
          </a:xfrm>
        </p:spPr>
        <p:txBody>
          <a:bodyPr/>
          <a:lstStyle>
            <a:lvl1pPr>
              <a:buClr>
                <a:schemeClr val="accent4"/>
              </a:buClr>
              <a:buSzPct val="75000"/>
              <a:buFont typeface="Wingdings" panose="05000000000000000000" pitchFamily="2" charset="2"/>
              <a:buChar char="§"/>
              <a:defRPr sz="2400"/>
            </a:lvl1pPr>
            <a:lvl2pPr>
              <a:buClr>
                <a:schemeClr val="accent4"/>
              </a:buClr>
              <a:buSzPct val="75000"/>
              <a:buFont typeface="Wingdings" panose="05000000000000000000" pitchFamily="2" charset="2"/>
              <a:buChar char="§"/>
              <a:defRPr sz="2000"/>
            </a:lvl2pPr>
            <a:lvl3pPr>
              <a:buClr>
                <a:schemeClr val="accent4"/>
              </a:buClr>
              <a:buSzPct val="75000"/>
              <a:buFont typeface="Wingdings" panose="05000000000000000000" pitchFamily="2" charset="2"/>
              <a:buChar char="§"/>
              <a:defRPr sz="1800"/>
            </a:lvl3pPr>
            <a:lvl4pPr>
              <a:buClr>
                <a:schemeClr val="accent4"/>
              </a:buClr>
              <a:buSzPct val="75000"/>
              <a:buFont typeface="Wingdings" panose="05000000000000000000" pitchFamily="2" charset="2"/>
              <a:buChar char="§"/>
              <a:defRPr sz="1600"/>
            </a:lvl4pPr>
            <a:lvl5pPr>
              <a:buClr>
                <a:schemeClr val="accent4"/>
              </a:buClr>
              <a:buSzPct val="75000"/>
              <a:buFont typeface="Wingdings" panose="05000000000000000000" pitchFamily="2" charset="2"/>
              <a:buChar cha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11">
            <a:extLst>
              <a:ext uri="{FF2B5EF4-FFF2-40B4-BE49-F238E27FC236}">
                <a16:creationId xmlns:a16="http://schemas.microsoft.com/office/drawing/2014/main" id="{05B0A7E4-EECC-40D9-A4B8-809C3F04B632}"/>
              </a:ext>
            </a:extLst>
          </p:cNvPr>
          <p:cNvSpPr>
            <a:spLocks noGrp="1"/>
          </p:cNvSpPr>
          <p:nvPr>
            <p:ph type="body" sz="quarter" idx="15"/>
          </p:nvPr>
        </p:nvSpPr>
        <p:spPr>
          <a:xfrm>
            <a:off x="6293632" y="2484120"/>
            <a:ext cx="5437187" cy="3382226"/>
          </a:xfrm>
        </p:spPr>
        <p:txBody>
          <a:bodyPr/>
          <a:lstStyle>
            <a:lvl1pPr>
              <a:buClr>
                <a:schemeClr val="accent4"/>
              </a:buClr>
              <a:buSzPct val="75000"/>
              <a:buFont typeface="Wingdings" panose="05000000000000000000" pitchFamily="2" charset="2"/>
              <a:buChar char="§"/>
              <a:defRPr sz="2400"/>
            </a:lvl1pPr>
            <a:lvl2pPr>
              <a:buClr>
                <a:schemeClr val="accent4"/>
              </a:buClr>
              <a:buSzPct val="75000"/>
              <a:buFont typeface="Wingdings" panose="05000000000000000000" pitchFamily="2" charset="2"/>
              <a:buChar char="§"/>
              <a:defRPr sz="2000"/>
            </a:lvl2pPr>
            <a:lvl3pPr>
              <a:buClr>
                <a:schemeClr val="accent4"/>
              </a:buClr>
              <a:buSzPct val="75000"/>
              <a:buFont typeface="Wingdings" panose="05000000000000000000" pitchFamily="2" charset="2"/>
              <a:buChar char="§"/>
              <a:defRPr sz="1800"/>
            </a:lvl3pPr>
            <a:lvl4pPr>
              <a:buClr>
                <a:schemeClr val="accent4"/>
              </a:buClr>
              <a:buSzPct val="75000"/>
              <a:buFont typeface="Wingdings" panose="05000000000000000000" pitchFamily="2" charset="2"/>
              <a:buChar char="§"/>
              <a:defRPr sz="1600"/>
            </a:lvl4pPr>
            <a:lvl5pPr>
              <a:buClr>
                <a:schemeClr val="accent4"/>
              </a:buClr>
              <a:buSzPct val="75000"/>
              <a:buFont typeface="Wingdings" panose="05000000000000000000" pitchFamily="2" charset="2"/>
              <a:buChar cha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10">
            <a:extLst>
              <a:ext uri="{FF2B5EF4-FFF2-40B4-BE49-F238E27FC236}">
                <a16:creationId xmlns:a16="http://schemas.microsoft.com/office/drawing/2014/main" id="{10E568E9-A931-4AEF-8DD4-7738821D0EEC}"/>
              </a:ext>
            </a:extLst>
          </p:cNvPr>
          <p:cNvSpPr>
            <a:spLocks noGrp="1"/>
          </p:cNvSpPr>
          <p:nvPr>
            <p:ph type="body" sz="quarter" idx="16" hasCustomPrompt="1"/>
          </p:nvPr>
        </p:nvSpPr>
        <p:spPr>
          <a:xfrm>
            <a:off x="658813" y="1566132"/>
            <a:ext cx="11071225" cy="503611"/>
          </a:xfrm>
        </p:spPr>
        <p:txBody>
          <a:bodyPr/>
          <a:lstStyle>
            <a:lvl1pPr>
              <a:buFont typeface="Arial" panose="020B0604020202020204" pitchFamily="34" charset="0"/>
              <a:buNone/>
              <a:defRPr/>
            </a:lvl1pPr>
            <a:lvl2pPr>
              <a:buNone/>
              <a:defRPr/>
            </a:lvl2pPr>
            <a:lvl3pPr>
              <a:buNone/>
              <a:defRPr/>
            </a:lvl3pPr>
            <a:lvl4pPr>
              <a:buNone/>
              <a:defRPr/>
            </a:lvl4pPr>
            <a:lvl5pPr>
              <a:buNone/>
              <a:defRPr/>
            </a:lvl5pPr>
          </a:lstStyle>
          <a:p>
            <a:pPr lvl="0"/>
            <a:r>
              <a:rPr lang="en-US"/>
              <a:t>subtitle</a:t>
            </a:r>
          </a:p>
        </p:txBody>
      </p:sp>
      <p:sp>
        <p:nvSpPr>
          <p:cNvPr id="14" name="Text Placeholder 8">
            <a:extLst>
              <a:ext uri="{FF2B5EF4-FFF2-40B4-BE49-F238E27FC236}">
                <a16:creationId xmlns:a16="http://schemas.microsoft.com/office/drawing/2014/main" id="{7482C78E-5496-4E07-A0BB-9323AB560DED}"/>
              </a:ext>
            </a:extLst>
          </p:cNvPr>
          <p:cNvSpPr>
            <a:spLocks noGrp="1"/>
          </p:cNvSpPr>
          <p:nvPr>
            <p:ph type="body" sz="quarter" idx="13" hasCustomPrompt="1"/>
          </p:nvPr>
        </p:nvSpPr>
        <p:spPr>
          <a:xfrm>
            <a:off x="563816" y="357382"/>
            <a:ext cx="8628951" cy="561074"/>
          </a:xfrm>
        </p:spPr>
        <p:txBody>
          <a:bodyPr anchor="ctr" anchorCtr="0"/>
          <a:lstStyle>
            <a:lvl1pPr>
              <a:buNone/>
              <a:defRPr b="1" spc="300">
                <a:solidFill>
                  <a:schemeClr val="bg1"/>
                </a:solidFill>
              </a:defRPr>
            </a:lvl1pPr>
            <a:lvl2pPr>
              <a:buNone/>
              <a:defRPr/>
            </a:lvl2pPr>
          </a:lstStyle>
          <a:p>
            <a:pPr lvl="0"/>
            <a:r>
              <a:rPr lang="en-US"/>
              <a:t>Slide Title</a:t>
            </a:r>
          </a:p>
        </p:txBody>
      </p:sp>
    </p:spTree>
    <p:extLst>
      <p:ext uri="{BB962C8B-B14F-4D97-AF65-F5344CB8AC3E}">
        <p14:creationId xmlns:p14="http://schemas.microsoft.com/office/powerpoint/2010/main" val="3073683408"/>
      </p:ext>
    </p:extLst>
  </p:cSld>
  <p:clrMapOvr>
    <a:masterClrMapping/>
  </p:clrMapOvr>
  <p:extLst>
    <p:ext uri="{DCECCB84-F9BA-43D5-87BE-67443E8EF086}">
      <p15:sldGuideLst xmlns:p15="http://schemas.microsoft.com/office/powerpoint/2012/main">
        <p15:guide id="1" pos="415"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7F3388C-CB28-4CCB-A026-4C82682E63FA}"/>
              </a:ext>
            </a:extLst>
          </p:cNvPr>
          <p:cNvSpPr/>
          <p:nvPr userDrawn="1"/>
        </p:nvSpPr>
        <p:spPr>
          <a:xfrm>
            <a:off x="0" y="-22500"/>
            <a:ext cx="5161280" cy="5518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FD21F0C-B790-4238-A33E-534FC19E5D36}"/>
              </a:ext>
            </a:extLst>
          </p:cNvPr>
          <p:cNvSpPr/>
          <p:nvPr userDrawn="1"/>
        </p:nvSpPr>
        <p:spPr>
          <a:xfrm>
            <a:off x="414401" y="253445"/>
            <a:ext cx="10166513" cy="7847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544DBAD-1D19-443E-911E-BA6140C52F44}"/>
              </a:ext>
            </a:extLst>
          </p:cNvPr>
          <p:cNvSpPr/>
          <p:nvPr userDrawn="1"/>
        </p:nvSpPr>
        <p:spPr>
          <a:xfrm>
            <a:off x="11928451" y="0"/>
            <a:ext cx="26354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ooter Placeholder 2">
            <a:extLst>
              <a:ext uri="{FF2B5EF4-FFF2-40B4-BE49-F238E27FC236}">
                <a16:creationId xmlns:a16="http://schemas.microsoft.com/office/drawing/2014/main" id="{435033C3-BDB6-43AD-BDEB-0391C60024BD}"/>
              </a:ext>
            </a:extLst>
          </p:cNvPr>
          <p:cNvSpPr>
            <a:spLocks noGrp="1"/>
          </p:cNvSpPr>
          <p:nvPr>
            <p:ph type="ftr" sz="quarter" idx="11"/>
          </p:nvPr>
        </p:nvSpPr>
        <p:spPr>
          <a:xfrm>
            <a:off x="-466413" y="6490177"/>
            <a:ext cx="4114800" cy="208213"/>
          </a:xfrm>
          <a:solidFill>
            <a:schemeClr val="accent1"/>
          </a:solidFill>
        </p:spPr>
        <p:txBody>
          <a:bodyPr/>
          <a:lstStyle>
            <a:lvl1pPr>
              <a:defRPr sz="1000">
                <a:solidFill>
                  <a:schemeClr val="bg1"/>
                </a:solidFill>
              </a:defRPr>
            </a:lvl1pPr>
          </a:lstStyle>
          <a:p>
            <a:pPr algn="r"/>
            <a:r>
              <a:rPr lang="en-US"/>
              <a:t>Module 1</a:t>
            </a:r>
          </a:p>
        </p:txBody>
      </p:sp>
      <p:sp>
        <p:nvSpPr>
          <p:cNvPr id="4" name="Slide Number Placeholder 3">
            <a:extLst>
              <a:ext uri="{FF2B5EF4-FFF2-40B4-BE49-F238E27FC236}">
                <a16:creationId xmlns:a16="http://schemas.microsoft.com/office/drawing/2014/main" id="{A67334B6-6D41-479F-8E3F-4BBCC0021658}"/>
              </a:ext>
            </a:extLst>
          </p:cNvPr>
          <p:cNvSpPr>
            <a:spLocks noGrp="1"/>
          </p:cNvSpPr>
          <p:nvPr>
            <p:ph type="sldNum" sz="quarter" idx="12"/>
          </p:nvPr>
        </p:nvSpPr>
        <p:spPr>
          <a:xfrm>
            <a:off x="11466307" y="6280723"/>
            <a:ext cx="324632" cy="739037"/>
          </a:xfrm>
          <a:solidFill>
            <a:schemeClr val="accent4"/>
          </a:solidFill>
        </p:spPr>
        <p:txBody>
          <a:bodyPr lIns="36000" rIns="36000" anchor="t"/>
          <a:lstStyle>
            <a:lvl1pPr algn="ctr">
              <a:defRPr b="1">
                <a:solidFill>
                  <a:schemeClr val="bg1"/>
                </a:solidFill>
              </a:defRPr>
            </a:lvl1pPr>
          </a:lstStyle>
          <a:p>
            <a:pPr algn="ctr"/>
            <a:fld id="{48A1333E-11F9-45BF-8ACE-2803B6FE782D}" type="slidenum">
              <a:rPr lang="en-US" smtClean="0"/>
              <a:pPr algn="ctr"/>
              <a:t>‹#›</a:t>
            </a:fld>
            <a:endParaRPr lang="en-US"/>
          </a:p>
        </p:txBody>
      </p:sp>
      <p:sp>
        <p:nvSpPr>
          <p:cNvPr id="14" name="Text Placeholder 11">
            <a:extLst>
              <a:ext uri="{FF2B5EF4-FFF2-40B4-BE49-F238E27FC236}">
                <a16:creationId xmlns:a16="http://schemas.microsoft.com/office/drawing/2014/main" id="{6D98986C-7739-4B7E-B2E9-3A5047CFBE37}"/>
              </a:ext>
            </a:extLst>
          </p:cNvPr>
          <p:cNvSpPr>
            <a:spLocks noGrp="1"/>
          </p:cNvSpPr>
          <p:nvPr>
            <p:ph type="body" sz="quarter" idx="14"/>
          </p:nvPr>
        </p:nvSpPr>
        <p:spPr>
          <a:xfrm>
            <a:off x="658813" y="1531619"/>
            <a:ext cx="10748327" cy="4357587"/>
          </a:xfrm>
        </p:spPr>
        <p:txBody>
          <a:bodyPr/>
          <a:lstStyle>
            <a:lvl1pPr>
              <a:buClr>
                <a:schemeClr val="accent4"/>
              </a:buClr>
              <a:buSzPct val="75000"/>
              <a:buFont typeface="Wingdings" panose="05000000000000000000" pitchFamily="2" charset="2"/>
              <a:buNone/>
              <a:defRPr sz="2400"/>
            </a:lvl1pPr>
            <a:lvl2pPr>
              <a:buClr>
                <a:schemeClr val="accent4"/>
              </a:buClr>
              <a:buSzPct val="75000"/>
              <a:buFont typeface="Wingdings" panose="05000000000000000000" pitchFamily="2" charset="2"/>
              <a:buNone/>
              <a:defRPr/>
            </a:lvl2pPr>
            <a:lvl3pPr>
              <a:buClr>
                <a:schemeClr val="accent4"/>
              </a:buClr>
              <a:buSzPct val="75000"/>
              <a:buFont typeface="Wingdings" panose="05000000000000000000" pitchFamily="2" charset="2"/>
              <a:buNone/>
              <a:defRPr/>
            </a:lvl3pPr>
            <a:lvl4pPr>
              <a:buClr>
                <a:schemeClr val="accent4"/>
              </a:buClr>
              <a:buSzPct val="75000"/>
              <a:buFont typeface="Wingdings" panose="05000000000000000000" pitchFamily="2" charset="2"/>
              <a:buNone/>
              <a:defRPr/>
            </a:lvl4pPr>
            <a:lvl5pPr>
              <a:buClr>
                <a:schemeClr val="accent4"/>
              </a:buClr>
              <a:buSzPct val="75000"/>
              <a:buFont typeface="Wingdings" panose="05000000000000000000" pitchFamily="2" charset="2"/>
              <a:buNone/>
              <a:defRPr/>
            </a:lvl5pPr>
          </a:lstStyle>
          <a:p>
            <a:pPr lvl="0"/>
            <a:r>
              <a:rPr lang="en-US"/>
              <a:t>Click to edit Master text style</a:t>
            </a:r>
          </a:p>
        </p:txBody>
      </p:sp>
      <p:sp>
        <p:nvSpPr>
          <p:cNvPr id="15" name="Text Placeholder 8">
            <a:extLst>
              <a:ext uri="{FF2B5EF4-FFF2-40B4-BE49-F238E27FC236}">
                <a16:creationId xmlns:a16="http://schemas.microsoft.com/office/drawing/2014/main" id="{6078BF4A-6B8D-4383-BC37-219EFA58BB8E}"/>
              </a:ext>
            </a:extLst>
          </p:cNvPr>
          <p:cNvSpPr>
            <a:spLocks noGrp="1"/>
          </p:cNvSpPr>
          <p:nvPr>
            <p:ph type="body" sz="quarter" idx="13" hasCustomPrompt="1"/>
          </p:nvPr>
        </p:nvSpPr>
        <p:spPr>
          <a:xfrm>
            <a:off x="563816" y="357382"/>
            <a:ext cx="8628951" cy="561074"/>
          </a:xfrm>
        </p:spPr>
        <p:txBody>
          <a:bodyPr anchor="ctr" anchorCtr="0"/>
          <a:lstStyle>
            <a:lvl1pPr>
              <a:buNone/>
              <a:defRPr b="1" spc="300">
                <a:solidFill>
                  <a:schemeClr val="bg1"/>
                </a:solidFill>
              </a:defRPr>
            </a:lvl1pPr>
            <a:lvl2pPr>
              <a:buNone/>
              <a:defRPr/>
            </a:lvl2pPr>
          </a:lstStyle>
          <a:p>
            <a:pPr lvl="0"/>
            <a:r>
              <a:rPr lang="en-US"/>
              <a:t>Slide Title</a:t>
            </a:r>
          </a:p>
        </p:txBody>
      </p:sp>
    </p:spTree>
    <p:extLst>
      <p:ext uri="{BB962C8B-B14F-4D97-AF65-F5344CB8AC3E}">
        <p14:creationId xmlns:p14="http://schemas.microsoft.com/office/powerpoint/2010/main" val="1451470328"/>
      </p:ext>
    </p:extLst>
  </p:cSld>
  <p:clrMapOvr>
    <a:masterClrMapping/>
  </p:clrMapOvr>
  <p:extLst>
    <p:ext uri="{DCECCB84-F9BA-43D5-87BE-67443E8EF086}">
      <p15:sldGuideLst xmlns:p15="http://schemas.microsoft.com/office/powerpoint/2012/main">
        <p15:guide id="1" pos="415"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1E6828B-E744-48ED-A6AD-644A9BACD3BC}"/>
              </a:ext>
            </a:extLst>
          </p:cNvPr>
          <p:cNvSpPr/>
          <p:nvPr userDrawn="1"/>
        </p:nvSpPr>
        <p:spPr>
          <a:xfrm>
            <a:off x="10917798" y="0"/>
            <a:ext cx="1274202" cy="686686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A695A81-82D0-465C-941F-9837F41B55B1}"/>
              </a:ext>
            </a:extLst>
          </p:cNvPr>
          <p:cNvSpPr/>
          <p:nvPr userDrawn="1"/>
        </p:nvSpPr>
        <p:spPr>
          <a:xfrm>
            <a:off x="2005836" y="1"/>
            <a:ext cx="4090164" cy="509451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ADA75EF-F366-46A0-9935-128E3DCFB62A}"/>
              </a:ext>
            </a:extLst>
          </p:cNvPr>
          <p:cNvSpPr/>
          <p:nvPr userDrawn="1"/>
        </p:nvSpPr>
        <p:spPr>
          <a:xfrm>
            <a:off x="783920" y="1576410"/>
            <a:ext cx="4006248" cy="529045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C70114FE-2177-4941-912A-DB97D03CE1B3}"/>
              </a:ext>
            </a:extLst>
          </p:cNvPr>
          <p:cNvSpPr/>
          <p:nvPr userDrawn="1"/>
        </p:nvSpPr>
        <p:spPr>
          <a:xfrm>
            <a:off x="2648838" y="2222859"/>
            <a:ext cx="8900160" cy="242026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25380B14-E503-4051-887F-D54E50599223}"/>
              </a:ext>
            </a:extLst>
          </p:cNvPr>
          <p:cNvSpPr>
            <a:spLocks noGrp="1"/>
          </p:cNvSpPr>
          <p:nvPr>
            <p:ph type="subTitle" idx="1"/>
          </p:nvPr>
        </p:nvSpPr>
        <p:spPr>
          <a:xfrm>
            <a:off x="2885440" y="2515511"/>
            <a:ext cx="8522640" cy="1706128"/>
          </a:xfrm>
        </p:spPr>
        <p:txBody>
          <a:bodyPr>
            <a:normAutofit/>
          </a:bodyPr>
          <a:lstStyle>
            <a:lvl1pPr marL="0" indent="0" algn="l">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8" name="Footer Placeholder 2">
            <a:extLst>
              <a:ext uri="{FF2B5EF4-FFF2-40B4-BE49-F238E27FC236}">
                <a16:creationId xmlns:a16="http://schemas.microsoft.com/office/drawing/2014/main" id="{14AC5A76-181C-4E29-B74D-834B844F6164}"/>
              </a:ext>
            </a:extLst>
          </p:cNvPr>
          <p:cNvSpPr>
            <a:spLocks noGrp="1"/>
          </p:cNvSpPr>
          <p:nvPr>
            <p:ph type="ftr" sz="quarter" idx="11"/>
          </p:nvPr>
        </p:nvSpPr>
        <p:spPr>
          <a:xfrm>
            <a:off x="-466413" y="6490177"/>
            <a:ext cx="4114800" cy="208213"/>
          </a:xfrm>
          <a:solidFill>
            <a:schemeClr val="accent1"/>
          </a:solidFill>
        </p:spPr>
        <p:txBody>
          <a:bodyPr/>
          <a:lstStyle>
            <a:lvl1pPr>
              <a:defRPr sz="1000">
                <a:solidFill>
                  <a:schemeClr val="bg1"/>
                </a:solidFill>
              </a:defRPr>
            </a:lvl1pPr>
          </a:lstStyle>
          <a:p>
            <a:pPr algn="r"/>
            <a:r>
              <a:rPr lang="en-US" dirty="0"/>
              <a:t>Module 1</a:t>
            </a:r>
          </a:p>
        </p:txBody>
      </p:sp>
    </p:spTree>
    <p:extLst>
      <p:ext uri="{BB962C8B-B14F-4D97-AF65-F5344CB8AC3E}">
        <p14:creationId xmlns:p14="http://schemas.microsoft.com/office/powerpoint/2010/main" val="4195933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ap">
    <p:bg>
      <p:bgRef idx="1001">
        <a:schemeClr val="bg2"/>
      </p:bgRef>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7F3388C-CB28-4CCB-A026-4C82682E63FA}"/>
              </a:ext>
            </a:extLst>
          </p:cNvPr>
          <p:cNvSpPr/>
          <p:nvPr userDrawn="1"/>
        </p:nvSpPr>
        <p:spPr>
          <a:xfrm>
            <a:off x="0" y="-22500"/>
            <a:ext cx="5161280" cy="5518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A852F5D-FE98-4CC2-884F-2A2F70C3747A}"/>
              </a:ext>
            </a:extLst>
          </p:cNvPr>
          <p:cNvSpPr/>
          <p:nvPr userDrawn="1"/>
        </p:nvSpPr>
        <p:spPr>
          <a:xfrm>
            <a:off x="414401" y="253445"/>
            <a:ext cx="10166513" cy="7847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544DBAD-1D19-443E-911E-BA6140C52F44}"/>
              </a:ext>
            </a:extLst>
          </p:cNvPr>
          <p:cNvSpPr/>
          <p:nvPr userDrawn="1"/>
        </p:nvSpPr>
        <p:spPr>
          <a:xfrm>
            <a:off x="11928451" y="0"/>
            <a:ext cx="26354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ooter Placeholder 2">
            <a:extLst>
              <a:ext uri="{FF2B5EF4-FFF2-40B4-BE49-F238E27FC236}">
                <a16:creationId xmlns:a16="http://schemas.microsoft.com/office/drawing/2014/main" id="{435033C3-BDB6-43AD-BDEB-0391C60024BD}"/>
              </a:ext>
            </a:extLst>
          </p:cNvPr>
          <p:cNvSpPr>
            <a:spLocks noGrp="1"/>
          </p:cNvSpPr>
          <p:nvPr>
            <p:ph type="ftr" sz="quarter" idx="11"/>
          </p:nvPr>
        </p:nvSpPr>
        <p:spPr>
          <a:xfrm>
            <a:off x="-466413" y="6490177"/>
            <a:ext cx="4114800" cy="208213"/>
          </a:xfrm>
          <a:solidFill>
            <a:schemeClr val="accent1"/>
          </a:solidFill>
        </p:spPr>
        <p:txBody>
          <a:bodyPr/>
          <a:lstStyle>
            <a:lvl1pPr>
              <a:defRPr sz="1000">
                <a:solidFill>
                  <a:schemeClr val="bg1"/>
                </a:solidFill>
              </a:defRPr>
            </a:lvl1pPr>
          </a:lstStyle>
          <a:p>
            <a:pPr algn="r"/>
            <a:r>
              <a:rPr lang="en-US" dirty="0"/>
              <a:t>Module 1</a:t>
            </a:r>
          </a:p>
        </p:txBody>
      </p:sp>
      <p:sp>
        <p:nvSpPr>
          <p:cNvPr id="4" name="Slide Number Placeholder 3">
            <a:extLst>
              <a:ext uri="{FF2B5EF4-FFF2-40B4-BE49-F238E27FC236}">
                <a16:creationId xmlns:a16="http://schemas.microsoft.com/office/drawing/2014/main" id="{A67334B6-6D41-479F-8E3F-4BBCC0021658}"/>
              </a:ext>
            </a:extLst>
          </p:cNvPr>
          <p:cNvSpPr>
            <a:spLocks noGrp="1"/>
          </p:cNvSpPr>
          <p:nvPr>
            <p:ph type="sldNum" sz="quarter" idx="12"/>
          </p:nvPr>
        </p:nvSpPr>
        <p:spPr>
          <a:xfrm>
            <a:off x="11466307" y="6280723"/>
            <a:ext cx="324632" cy="739037"/>
          </a:xfrm>
          <a:solidFill>
            <a:schemeClr val="accent4"/>
          </a:solidFill>
        </p:spPr>
        <p:txBody>
          <a:bodyPr lIns="36000" rIns="36000" anchor="t"/>
          <a:lstStyle>
            <a:lvl1pPr algn="ctr">
              <a:defRPr b="1">
                <a:solidFill>
                  <a:schemeClr val="bg1"/>
                </a:solidFill>
              </a:defRPr>
            </a:lvl1pPr>
          </a:lstStyle>
          <a:p>
            <a:pPr algn="ctr"/>
            <a:fld id="{48A1333E-11F9-45BF-8ACE-2803B6FE782D}" type="slidenum">
              <a:rPr lang="en-US" smtClean="0"/>
              <a:pPr algn="ctr"/>
              <a:t>‹#›</a:t>
            </a:fld>
            <a:endParaRPr lang="en-US"/>
          </a:p>
        </p:txBody>
      </p:sp>
      <p:sp>
        <p:nvSpPr>
          <p:cNvPr id="12" name="Text Placeholder 11">
            <a:extLst>
              <a:ext uri="{FF2B5EF4-FFF2-40B4-BE49-F238E27FC236}">
                <a16:creationId xmlns:a16="http://schemas.microsoft.com/office/drawing/2014/main" id="{C8A7EC80-F64F-4AE4-94C7-F402C378C21D}"/>
              </a:ext>
            </a:extLst>
          </p:cNvPr>
          <p:cNvSpPr>
            <a:spLocks noGrp="1"/>
          </p:cNvSpPr>
          <p:nvPr>
            <p:ph type="body" sz="quarter" idx="14"/>
          </p:nvPr>
        </p:nvSpPr>
        <p:spPr>
          <a:xfrm>
            <a:off x="658813" y="1531619"/>
            <a:ext cx="10748327" cy="4357587"/>
          </a:xfrm>
        </p:spPr>
        <p:txBody>
          <a:bodyPr/>
          <a:lstStyle>
            <a:lvl1pPr>
              <a:buClr>
                <a:schemeClr val="accent4"/>
              </a:buClr>
              <a:buSzPct val="75000"/>
              <a:buFont typeface="Wingdings" panose="05000000000000000000" pitchFamily="2" charset="2"/>
              <a:buChar char="§"/>
              <a:defRPr sz="2400"/>
            </a:lvl1pPr>
            <a:lvl2pPr>
              <a:buClr>
                <a:schemeClr val="accent4"/>
              </a:buClr>
              <a:buSzPct val="75000"/>
              <a:buFont typeface="Wingdings" panose="05000000000000000000" pitchFamily="2" charset="2"/>
              <a:buChar char="§"/>
              <a:defRPr sz="2000"/>
            </a:lvl2pPr>
            <a:lvl3pPr>
              <a:buClr>
                <a:schemeClr val="accent4"/>
              </a:buClr>
              <a:buSzPct val="75000"/>
              <a:buFont typeface="Wingdings" panose="05000000000000000000" pitchFamily="2" charset="2"/>
              <a:buChar char="§"/>
              <a:defRPr sz="1800"/>
            </a:lvl3pPr>
            <a:lvl4pPr>
              <a:buClr>
                <a:schemeClr val="accent4"/>
              </a:buClr>
              <a:buSzPct val="75000"/>
              <a:buFont typeface="Wingdings" panose="05000000000000000000" pitchFamily="2" charset="2"/>
              <a:buChar char="§"/>
              <a:defRPr sz="1600"/>
            </a:lvl4pPr>
            <a:lvl5pPr>
              <a:buClr>
                <a:schemeClr val="accent4"/>
              </a:buClr>
              <a:buSzPct val="75000"/>
              <a:buFont typeface="Wingdings" panose="05000000000000000000" pitchFamily="2" charset="2"/>
              <a:buChar cha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 Placeholder 8">
            <a:extLst>
              <a:ext uri="{FF2B5EF4-FFF2-40B4-BE49-F238E27FC236}">
                <a16:creationId xmlns:a16="http://schemas.microsoft.com/office/drawing/2014/main" id="{7971B2E7-E41B-4615-8FC8-E8A9FD1926B0}"/>
              </a:ext>
            </a:extLst>
          </p:cNvPr>
          <p:cNvSpPr>
            <a:spLocks noGrp="1"/>
          </p:cNvSpPr>
          <p:nvPr>
            <p:ph type="body" sz="quarter" idx="13" hasCustomPrompt="1"/>
          </p:nvPr>
        </p:nvSpPr>
        <p:spPr>
          <a:xfrm>
            <a:off x="563816" y="357382"/>
            <a:ext cx="8628951" cy="561074"/>
          </a:xfrm>
        </p:spPr>
        <p:txBody>
          <a:bodyPr anchor="ctr" anchorCtr="0"/>
          <a:lstStyle>
            <a:lvl1pPr>
              <a:buNone/>
              <a:defRPr b="1" spc="300">
                <a:solidFill>
                  <a:schemeClr val="bg1"/>
                </a:solidFill>
              </a:defRPr>
            </a:lvl1pPr>
            <a:lvl2pPr>
              <a:buNone/>
              <a:defRPr/>
            </a:lvl2pPr>
          </a:lstStyle>
          <a:p>
            <a:pPr lvl="0"/>
            <a:r>
              <a:rPr lang="en-US"/>
              <a:t>Slide Title</a:t>
            </a:r>
          </a:p>
        </p:txBody>
      </p:sp>
    </p:spTree>
    <p:extLst>
      <p:ext uri="{BB962C8B-B14F-4D97-AF65-F5344CB8AC3E}">
        <p14:creationId xmlns:p14="http://schemas.microsoft.com/office/powerpoint/2010/main" val="201223003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415" userDrawn="1">
          <p15:clr>
            <a:srgbClr val="FBAE40"/>
          </p15:clr>
        </p15:guide>
        <p15:guide id="2" orient="horz" pos="958"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8777C-63AC-4C9B-8B6E-A800EE89D22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BDC4C8-60F3-4ADD-ACBF-1B179BD75BDE}"/>
              </a:ext>
            </a:extLst>
          </p:cNvPr>
          <p:cNvSpPr>
            <a:spLocks noGrp="1"/>
          </p:cNvSpPr>
          <p:nvPr>
            <p:ph type="dt" sz="half" idx="10"/>
          </p:nvPr>
        </p:nvSpPr>
        <p:spPr/>
        <p:txBody>
          <a:bodyPr/>
          <a:lstStyle/>
          <a:p>
            <a:fld id="{F22BAB92-36B0-4E54-BD92-9E9EBC6D957F}" type="datetime1">
              <a:rPr lang="en-US" smtClean="0"/>
              <a:t>3/5/2021</a:t>
            </a:fld>
            <a:endParaRPr lang="en-US"/>
          </a:p>
        </p:txBody>
      </p:sp>
      <p:sp>
        <p:nvSpPr>
          <p:cNvPr id="4" name="Footer Placeholder 3">
            <a:extLst>
              <a:ext uri="{FF2B5EF4-FFF2-40B4-BE49-F238E27FC236}">
                <a16:creationId xmlns:a16="http://schemas.microsoft.com/office/drawing/2014/main" id="{F40524E0-51D7-43A5-A1D8-9E5C2B6AE279}"/>
              </a:ext>
            </a:extLst>
          </p:cNvPr>
          <p:cNvSpPr>
            <a:spLocks noGrp="1"/>
          </p:cNvSpPr>
          <p:nvPr>
            <p:ph type="ftr" sz="quarter" idx="11"/>
          </p:nvPr>
        </p:nvSpPr>
        <p:spPr/>
        <p:txBody>
          <a:bodyPr/>
          <a:lstStyle/>
          <a:p>
            <a:r>
              <a:rPr lang="en-US"/>
              <a:t>Module 1</a:t>
            </a:r>
          </a:p>
        </p:txBody>
      </p:sp>
      <p:sp>
        <p:nvSpPr>
          <p:cNvPr id="5" name="Slide Number Placeholder 4">
            <a:extLst>
              <a:ext uri="{FF2B5EF4-FFF2-40B4-BE49-F238E27FC236}">
                <a16:creationId xmlns:a16="http://schemas.microsoft.com/office/drawing/2014/main" id="{AE4B101A-7383-47F7-94B2-4EDCA0AAF7E6}"/>
              </a:ext>
            </a:extLst>
          </p:cNvPr>
          <p:cNvSpPr>
            <a:spLocks noGrp="1"/>
          </p:cNvSpPr>
          <p:nvPr>
            <p:ph type="sldNum" sz="quarter" idx="12"/>
          </p:nvPr>
        </p:nvSpPr>
        <p:spPr/>
        <p:txBody>
          <a:bodyPr/>
          <a:lstStyle/>
          <a:p>
            <a:fld id="{48A1333E-11F9-45BF-8ACE-2803B6FE782D}" type="slidenum">
              <a:rPr lang="en-US" smtClean="0"/>
              <a:t>‹#›</a:t>
            </a:fld>
            <a:endParaRPr lang="en-US"/>
          </a:p>
        </p:txBody>
      </p:sp>
    </p:spTree>
    <p:extLst>
      <p:ext uri="{BB962C8B-B14F-4D97-AF65-F5344CB8AC3E}">
        <p14:creationId xmlns:p14="http://schemas.microsoft.com/office/powerpoint/2010/main" val="977320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08D95F-7714-43D3-B1A3-045EFBC12666}"/>
              </a:ext>
            </a:extLst>
          </p:cNvPr>
          <p:cNvSpPr>
            <a:spLocks noGrp="1"/>
          </p:cNvSpPr>
          <p:nvPr>
            <p:ph type="title"/>
          </p:nvPr>
        </p:nvSpPr>
        <p:spPr>
          <a:xfrm>
            <a:off x="99164" y="136525"/>
            <a:ext cx="10515600" cy="74342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E75D097-A02B-4911-874B-CD7CC5FB5D76}"/>
              </a:ext>
            </a:extLst>
          </p:cNvPr>
          <p:cNvSpPr>
            <a:spLocks noGrp="1"/>
          </p:cNvSpPr>
          <p:nvPr>
            <p:ph type="body" idx="1"/>
          </p:nvPr>
        </p:nvSpPr>
        <p:spPr>
          <a:xfrm>
            <a:off x="493734" y="1587631"/>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D103AB-885F-456B-9304-A24D5970160D}"/>
              </a:ext>
            </a:extLst>
          </p:cNvPr>
          <p:cNvSpPr>
            <a:spLocks noGrp="1"/>
          </p:cNvSpPr>
          <p:nvPr>
            <p:ph type="dt" sz="half" idx="2"/>
          </p:nvPr>
        </p:nvSpPr>
        <p:spPr>
          <a:xfrm>
            <a:off x="205636"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D35414-7F81-4DFE-A69E-FB71A6F45BAD}" type="datetime1">
              <a:rPr lang="en-US" smtClean="0"/>
              <a:t>3/5/2021</a:t>
            </a:fld>
            <a:endParaRPr lang="en-US"/>
          </a:p>
        </p:txBody>
      </p:sp>
      <p:sp>
        <p:nvSpPr>
          <p:cNvPr id="5" name="Footer Placeholder 4">
            <a:extLst>
              <a:ext uri="{FF2B5EF4-FFF2-40B4-BE49-F238E27FC236}">
                <a16:creationId xmlns:a16="http://schemas.microsoft.com/office/drawing/2014/main" id="{BBDD7096-EC28-42ED-850C-392A18CFA0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Module 1</a:t>
            </a:r>
          </a:p>
        </p:txBody>
      </p:sp>
      <p:sp>
        <p:nvSpPr>
          <p:cNvPr id="6" name="Slide Number Placeholder 5">
            <a:extLst>
              <a:ext uri="{FF2B5EF4-FFF2-40B4-BE49-F238E27FC236}">
                <a16:creationId xmlns:a16="http://schemas.microsoft.com/office/drawing/2014/main" id="{005017F0-0E6F-409B-A612-3BD486438B91}"/>
              </a:ext>
            </a:extLst>
          </p:cNvPr>
          <p:cNvSpPr>
            <a:spLocks noGrp="1"/>
          </p:cNvSpPr>
          <p:nvPr>
            <p:ph type="sldNum" sz="quarter" idx="4"/>
          </p:nvPr>
        </p:nvSpPr>
        <p:spPr>
          <a:xfrm>
            <a:off x="9343372" y="6356349"/>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A1333E-11F9-45BF-8ACE-2803B6FE782D}" type="slidenum">
              <a:rPr lang="en-US" smtClean="0"/>
              <a:t>‹#›</a:t>
            </a:fld>
            <a:endParaRPr lang="en-US"/>
          </a:p>
        </p:txBody>
      </p:sp>
    </p:spTree>
    <p:extLst>
      <p:ext uri="{BB962C8B-B14F-4D97-AF65-F5344CB8AC3E}">
        <p14:creationId xmlns:p14="http://schemas.microsoft.com/office/powerpoint/2010/main" val="2248509836"/>
      </p:ext>
    </p:extLst>
  </p:cSld>
  <p:clrMap bg1="lt1" tx1="dk1" bg2="lt2" tx2="dk2" accent1="accent1" accent2="accent2" accent3="accent3" accent4="accent4" accent5="accent5" accent6="accent6" hlink="hlink" folHlink="folHlink"/>
  <p:sldLayoutIdLst>
    <p:sldLayoutId id="2147483649" r:id="rId1"/>
    <p:sldLayoutId id="2147483655" r:id="rId2"/>
    <p:sldLayoutId id="2147483661" r:id="rId3"/>
    <p:sldLayoutId id="2147483662" r:id="rId4"/>
    <p:sldLayoutId id="2147483663" r:id="rId5"/>
    <p:sldLayoutId id="2147483664" r:id="rId6"/>
    <p:sldLayoutId id="2147483665" r:id="rId7"/>
    <p:sldLayoutId id="2147483660" r:id="rId8"/>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55329-2786-4BD4-B4D0-A3B956144EAC}"/>
              </a:ext>
            </a:extLst>
          </p:cNvPr>
          <p:cNvSpPr>
            <a:spLocks noGrp="1"/>
          </p:cNvSpPr>
          <p:nvPr>
            <p:ph type="ctrTitle"/>
          </p:nvPr>
        </p:nvSpPr>
        <p:spPr/>
        <p:txBody>
          <a:bodyPr/>
          <a:lstStyle/>
          <a:p>
            <a:r>
              <a:rPr lang="en-US" b="1" dirty="0">
                <a:solidFill>
                  <a:schemeClr val="bg1"/>
                </a:solidFill>
              </a:rPr>
              <a:t>MODULE  </a:t>
            </a:r>
            <a:endParaRPr lang="en-US" dirty="0">
              <a:solidFill>
                <a:schemeClr val="bg1"/>
              </a:solidFill>
            </a:endParaRPr>
          </a:p>
        </p:txBody>
      </p:sp>
      <p:sp>
        <p:nvSpPr>
          <p:cNvPr id="3" name="Subtitle 2">
            <a:extLst>
              <a:ext uri="{FF2B5EF4-FFF2-40B4-BE49-F238E27FC236}">
                <a16:creationId xmlns:a16="http://schemas.microsoft.com/office/drawing/2014/main" id="{73500E2B-63BF-43B8-AAD5-B6829375C1ED}"/>
              </a:ext>
            </a:extLst>
          </p:cNvPr>
          <p:cNvSpPr>
            <a:spLocks noGrp="1"/>
          </p:cNvSpPr>
          <p:nvPr>
            <p:ph type="subTitle" idx="1"/>
          </p:nvPr>
        </p:nvSpPr>
        <p:spPr/>
        <p:txBody>
          <a:bodyPr/>
          <a:lstStyle/>
          <a:p>
            <a:r>
              <a:rPr lang="en-US" b="1">
                <a:ea typeface="+mj-lt"/>
                <a:cs typeface="+mj-lt"/>
              </a:rPr>
              <a:t>Introduction to gender-based violence (GBV) and sexual violence against men and boys (SVAMB)</a:t>
            </a:r>
            <a:endParaRPr lang="en-US"/>
          </a:p>
        </p:txBody>
      </p:sp>
      <p:sp>
        <p:nvSpPr>
          <p:cNvPr id="5" name="Content Placeholder 4">
            <a:extLst>
              <a:ext uri="{FF2B5EF4-FFF2-40B4-BE49-F238E27FC236}">
                <a16:creationId xmlns:a16="http://schemas.microsoft.com/office/drawing/2014/main" id="{333CA971-230B-4426-BB7E-79C5C7462D86}"/>
              </a:ext>
            </a:extLst>
          </p:cNvPr>
          <p:cNvSpPr>
            <a:spLocks noGrp="1"/>
          </p:cNvSpPr>
          <p:nvPr>
            <p:ph sz="quarter" idx="10"/>
          </p:nvPr>
        </p:nvSpPr>
        <p:spPr/>
        <p:txBody>
          <a:bodyPr/>
          <a:lstStyle/>
          <a:p>
            <a:r>
              <a:rPr lang="en-US" dirty="0">
                <a:solidFill>
                  <a:schemeClr val="bg1"/>
                </a:solidFill>
              </a:rPr>
              <a:t>1</a:t>
            </a:r>
          </a:p>
        </p:txBody>
      </p:sp>
    </p:spTree>
    <p:extLst>
      <p:ext uri="{BB962C8B-B14F-4D97-AF65-F5344CB8AC3E}">
        <p14:creationId xmlns:p14="http://schemas.microsoft.com/office/powerpoint/2010/main" val="339567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0FF0DE9-F491-48CB-8B95-86DCEC8A718D}"/>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6849562B-C73C-41CA-B239-97F185D3F713}"/>
              </a:ext>
            </a:extLst>
          </p:cNvPr>
          <p:cNvSpPr>
            <a:spLocks noGrp="1"/>
          </p:cNvSpPr>
          <p:nvPr>
            <p:ph type="sldNum" sz="quarter" idx="12"/>
          </p:nvPr>
        </p:nvSpPr>
        <p:spPr/>
        <p:txBody>
          <a:bodyPr/>
          <a:lstStyle/>
          <a:p>
            <a:pPr algn="ctr"/>
            <a:fld id="{48A1333E-11F9-45BF-8ACE-2803B6FE782D}" type="slidenum">
              <a:rPr lang="en-US" smtClean="0"/>
              <a:pPr algn="ctr"/>
              <a:t>10</a:t>
            </a:fld>
            <a:endParaRPr lang="en-US"/>
          </a:p>
        </p:txBody>
      </p:sp>
      <p:sp>
        <p:nvSpPr>
          <p:cNvPr id="6" name="Text Placeholder 5">
            <a:extLst>
              <a:ext uri="{FF2B5EF4-FFF2-40B4-BE49-F238E27FC236}">
                <a16:creationId xmlns:a16="http://schemas.microsoft.com/office/drawing/2014/main" id="{0E802B05-BC93-4080-804F-3A05E3F9E3AD}"/>
              </a:ext>
            </a:extLst>
          </p:cNvPr>
          <p:cNvSpPr>
            <a:spLocks noGrp="1"/>
          </p:cNvSpPr>
          <p:nvPr>
            <p:ph type="body" sz="quarter" idx="13"/>
          </p:nvPr>
        </p:nvSpPr>
        <p:spPr/>
        <p:txBody>
          <a:bodyPr/>
          <a:lstStyle/>
          <a:p>
            <a:r>
              <a:rPr lang="en-US" sz="2800" b="1"/>
              <a:t>Violence</a:t>
            </a:r>
            <a:endParaRPr lang="en-US"/>
          </a:p>
        </p:txBody>
      </p:sp>
      <p:sp>
        <p:nvSpPr>
          <p:cNvPr id="7" name="Rectangle 3">
            <a:extLst>
              <a:ext uri="{FF2B5EF4-FFF2-40B4-BE49-F238E27FC236}">
                <a16:creationId xmlns:a16="http://schemas.microsoft.com/office/drawing/2014/main" id="{847262FA-F96A-44DE-B188-B49D8C7D05C6}"/>
              </a:ext>
            </a:extLst>
          </p:cNvPr>
          <p:cNvSpPr txBox="1">
            <a:spLocks noChangeArrowheads="1"/>
          </p:cNvSpPr>
          <p:nvPr/>
        </p:nvSpPr>
        <p:spPr>
          <a:xfrm>
            <a:off x="4070653" y="3152775"/>
            <a:ext cx="4050694" cy="552450"/>
          </a:xfrm>
          <a:prstGeom prst="rect">
            <a:avLst/>
          </a:prstGeom>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600" b="1" dirty="0"/>
              <a:t>What is violence? </a:t>
            </a:r>
          </a:p>
        </p:txBody>
      </p:sp>
    </p:spTree>
    <p:extLst>
      <p:ext uri="{BB962C8B-B14F-4D97-AF65-F5344CB8AC3E}">
        <p14:creationId xmlns:p14="http://schemas.microsoft.com/office/powerpoint/2010/main" val="1513265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4CE12C7-D250-4EA6-AEFB-AC2A7FE81021}"/>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DB53B9E3-3FC6-411A-9E4A-8E2B9089B42F}"/>
              </a:ext>
            </a:extLst>
          </p:cNvPr>
          <p:cNvSpPr>
            <a:spLocks noGrp="1"/>
          </p:cNvSpPr>
          <p:nvPr>
            <p:ph type="sldNum" sz="quarter" idx="12"/>
          </p:nvPr>
        </p:nvSpPr>
        <p:spPr/>
        <p:txBody>
          <a:bodyPr/>
          <a:lstStyle/>
          <a:p>
            <a:pPr algn="ctr"/>
            <a:fld id="{48A1333E-11F9-45BF-8ACE-2803B6FE782D}" type="slidenum">
              <a:rPr lang="en-US" smtClean="0"/>
              <a:pPr algn="ctr"/>
              <a:t>11</a:t>
            </a:fld>
            <a:endParaRPr lang="en-US"/>
          </a:p>
        </p:txBody>
      </p:sp>
      <p:sp>
        <p:nvSpPr>
          <p:cNvPr id="5" name="Text Placeholder 4">
            <a:extLst>
              <a:ext uri="{FF2B5EF4-FFF2-40B4-BE49-F238E27FC236}">
                <a16:creationId xmlns:a16="http://schemas.microsoft.com/office/drawing/2014/main" id="{4BB4B57F-AB67-4730-860E-B49D4FE15804}"/>
              </a:ext>
            </a:extLst>
          </p:cNvPr>
          <p:cNvSpPr>
            <a:spLocks noGrp="1"/>
          </p:cNvSpPr>
          <p:nvPr>
            <p:ph type="body" sz="quarter" idx="13"/>
          </p:nvPr>
        </p:nvSpPr>
        <p:spPr/>
        <p:txBody>
          <a:bodyPr/>
          <a:lstStyle/>
          <a:p>
            <a:r>
              <a:rPr lang="en-US"/>
              <a:t>Violence</a:t>
            </a:r>
          </a:p>
        </p:txBody>
      </p:sp>
      <p:sp>
        <p:nvSpPr>
          <p:cNvPr id="6" name="Rounded Rectangle 2">
            <a:extLst>
              <a:ext uri="{FF2B5EF4-FFF2-40B4-BE49-F238E27FC236}">
                <a16:creationId xmlns:a16="http://schemas.microsoft.com/office/drawing/2014/main" id="{E8862220-1B98-4BA4-BBD3-3B0AD27B19A5}"/>
              </a:ext>
            </a:extLst>
          </p:cNvPr>
          <p:cNvSpPr/>
          <p:nvPr/>
        </p:nvSpPr>
        <p:spPr>
          <a:xfrm>
            <a:off x="1310400" y="2258953"/>
            <a:ext cx="8976600" cy="2682402"/>
          </a:xfrm>
          <a:prstGeom prst="roundRect">
            <a:avLst>
              <a:gd name="adj"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0" rIns="540000" anchor="ctr"/>
          <a:lstStyle/>
          <a:p>
            <a:pPr algn="ctr">
              <a:lnSpc>
                <a:spcPct val="90000"/>
              </a:lnSpc>
            </a:pPr>
            <a:r>
              <a:rPr lang="en-GB" sz="3600" dirty="0">
                <a:solidFill>
                  <a:schemeClr val="bg1"/>
                </a:solidFill>
                <a:ea typeface="ＭＳ Ｐゴシック"/>
                <a:cs typeface="Calibri"/>
              </a:rPr>
              <a:t>Violence is any act that causes harm. </a:t>
            </a:r>
            <a:endParaRPr lang="en-GB" sz="3600" dirty="0">
              <a:solidFill>
                <a:schemeClr val="bg1"/>
              </a:solidFill>
              <a:ea typeface="ＭＳ Ｐゴシック" pitchFamily="34" charset="-128"/>
              <a:cs typeface="Calibri"/>
            </a:endParaRPr>
          </a:p>
          <a:p>
            <a:pPr algn="ctr">
              <a:lnSpc>
                <a:spcPct val="90000"/>
              </a:lnSpc>
            </a:pPr>
            <a:r>
              <a:rPr lang="en-GB" sz="3600" dirty="0">
                <a:solidFill>
                  <a:schemeClr val="bg1"/>
                </a:solidFill>
                <a:ea typeface="ＭＳ Ｐゴシック"/>
                <a:cs typeface="Calibri"/>
              </a:rPr>
              <a:t>It involves the use of some </a:t>
            </a:r>
            <a:r>
              <a:rPr lang="it-IT" sz="3600" dirty="0">
                <a:solidFill>
                  <a:schemeClr val="bg1"/>
                </a:solidFill>
              </a:rPr>
              <a:t>type of force, real or implied. </a:t>
            </a:r>
            <a:endParaRPr lang="en-US" sz="3600" dirty="0">
              <a:solidFill>
                <a:schemeClr val="bg1"/>
              </a:solidFill>
            </a:endParaRPr>
          </a:p>
        </p:txBody>
      </p:sp>
    </p:spTree>
    <p:extLst>
      <p:ext uri="{BB962C8B-B14F-4D97-AF65-F5344CB8AC3E}">
        <p14:creationId xmlns:p14="http://schemas.microsoft.com/office/powerpoint/2010/main" val="1565468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23335FB-FC2C-4540-AD84-5422BF2CE712}"/>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8820E203-8256-4506-9E92-8B4A10E6F143}"/>
              </a:ext>
            </a:extLst>
          </p:cNvPr>
          <p:cNvSpPr>
            <a:spLocks noGrp="1"/>
          </p:cNvSpPr>
          <p:nvPr>
            <p:ph type="sldNum" sz="quarter" idx="12"/>
          </p:nvPr>
        </p:nvSpPr>
        <p:spPr/>
        <p:txBody>
          <a:bodyPr/>
          <a:lstStyle/>
          <a:p>
            <a:pPr algn="ctr"/>
            <a:fld id="{48A1333E-11F9-45BF-8ACE-2803B6FE782D}" type="slidenum">
              <a:rPr lang="en-US" smtClean="0"/>
              <a:pPr algn="ctr"/>
              <a:t>12</a:t>
            </a:fld>
            <a:endParaRPr lang="en-US"/>
          </a:p>
        </p:txBody>
      </p:sp>
      <p:sp>
        <p:nvSpPr>
          <p:cNvPr id="7" name="Text Placeholder 6">
            <a:extLst>
              <a:ext uri="{FF2B5EF4-FFF2-40B4-BE49-F238E27FC236}">
                <a16:creationId xmlns:a16="http://schemas.microsoft.com/office/drawing/2014/main" id="{C64C3A5A-1DF8-4321-8E34-CA685365370D}"/>
              </a:ext>
            </a:extLst>
          </p:cNvPr>
          <p:cNvSpPr>
            <a:spLocks noGrp="1"/>
          </p:cNvSpPr>
          <p:nvPr>
            <p:ph type="body" sz="quarter" idx="14"/>
          </p:nvPr>
        </p:nvSpPr>
        <p:spPr/>
        <p:txBody>
          <a:bodyPr vert="horz" lIns="91440" tIns="45720" rIns="91440" bIns="45720" rtlCol="0" anchor="t">
            <a:normAutofit/>
          </a:bodyPr>
          <a:lstStyle/>
          <a:p>
            <a:pPr marL="0" indent="0">
              <a:buNone/>
            </a:pPr>
            <a:endParaRPr lang="en-US" sz="2800" b="1" dirty="0">
              <a:cs typeface="Arial"/>
            </a:endParaRPr>
          </a:p>
          <a:p>
            <a:pPr marL="273050" indent="-273050"/>
            <a:r>
              <a:rPr lang="en-US" dirty="0"/>
              <a:t>is not just physical</a:t>
            </a:r>
          </a:p>
          <a:p>
            <a:pPr marL="273050" indent="-273050"/>
            <a:r>
              <a:rPr lang="en-US" dirty="0"/>
              <a:t>can include emotional, social/economic abuse, coercion or pressure</a:t>
            </a:r>
            <a:endParaRPr lang="en-US" dirty="0">
              <a:cs typeface="Calibri"/>
            </a:endParaRPr>
          </a:p>
          <a:p>
            <a:pPr marL="273050" indent="-273050"/>
            <a:r>
              <a:rPr lang="it-IT" dirty="0"/>
              <a:t>can be hidden</a:t>
            </a:r>
            <a:endParaRPr lang="it-IT" dirty="0">
              <a:cs typeface="Calibri"/>
            </a:endParaRPr>
          </a:p>
          <a:p>
            <a:pPr marL="273050" indent="-273050"/>
            <a:r>
              <a:rPr lang="en-US" dirty="0"/>
              <a:t>is context-specific</a:t>
            </a:r>
            <a:endParaRPr lang="en-US" dirty="0">
              <a:cs typeface="Calibri"/>
            </a:endParaRPr>
          </a:p>
          <a:p>
            <a:endParaRPr lang="en-US" dirty="0"/>
          </a:p>
        </p:txBody>
      </p:sp>
      <p:sp>
        <p:nvSpPr>
          <p:cNvPr id="5" name="Text Placeholder 4">
            <a:extLst>
              <a:ext uri="{FF2B5EF4-FFF2-40B4-BE49-F238E27FC236}">
                <a16:creationId xmlns:a16="http://schemas.microsoft.com/office/drawing/2014/main" id="{60C9E3E2-34C1-4BF7-BE92-642825C428BA}"/>
              </a:ext>
            </a:extLst>
          </p:cNvPr>
          <p:cNvSpPr>
            <a:spLocks noGrp="1"/>
          </p:cNvSpPr>
          <p:nvPr>
            <p:ph type="body" sz="quarter" idx="13"/>
          </p:nvPr>
        </p:nvSpPr>
        <p:spPr/>
        <p:txBody>
          <a:bodyPr/>
          <a:lstStyle/>
          <a:p>
            <a:r>
              <a:rPr lang="en-US"/>
              <a:t>Violence</a:t>
            </a:r>
          </a:p>
        </p:txBody>
      </p:sp>
    </p:spTree>
    <p:extLst>
      <p:ext uri="{BB962C8B-B14F-4D97-AF65-F5344CB8AC3E}">
        <p14:creationId xmlns:p14="http://schemas.microsoft.com/office/powerpoint/2010/main" val="461595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9474FB8-CA2E-4C14-A66C-77EFAE084F38}"/>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58445EEB-6B4A-44C2-AF5B-431273E661F8}"/>
              </a:ext>
            </a:extLst>
          </p:cNvPr>
          <p:cNvSpPr>
            <a:spLocks noGrp="1"/>
          </p:cNvSpPr>
          <p:nvPr>
            <p:ph type="sldNum" sz="quarter" idx="12"/>
          </p:nvPr>
        </p:nvSpPr>
        <p:spPr/>
        <p:txBody>
          <a:bodyPr/>
          <a:lstStyle/>
          <a:p>
            <a:pPr algn="ctr"/>
            <a:fld id="{48A1333E-11F9-45BF-8ACE-2803B6FE782D}" type="slidenum">
              <a:rPr lang="en-US" smtClean="0"/>
              <a:pPr algn="ctr"/>
              <a:t>13</a:t>
            </a:fld>
            <a:endParaRPr lang="en-US"/>
          </a:p>
        </p:txBody>
      </p:sp>
      <p:sp>
        <p:nvSpPr>
          <p:cNvPr id="6" name="Text Placeholder 5">
            <a:extLst>
              <a:ext uri="{FF2B5EF4-FFF2-40B4-BE49-F238E27FC236}">
                <a16:creationId xmlns:a16="http://schemas.microsoft.com/office/drawing/2014/main" id="{B29824EF-6702-450B-ACC3-4C4519DF69F5}"/>
              </a:ext>
            </a:extLst>
          </p:cNvPr>
          <p:cNvSpPr>
            <a:spLocks noGrp="1"/>
          </p:cNvSpPr>
          <p:nvPr>
            <p:ph type="body" sz="quarter" idx="13"/>
          </p:nvPr>
        </p:nvSpPr>
        <p:spPr/>
        <p:txBody>
          <a:bodyPr/>
          <a:lstStyle/>
          <a:p>
            <a:r>
              <a:rPr lang="en-US"/>
              <a:t>Consent</a:t>
            </a:r>
          </a:p>
        </p:txBody>
      </p:sp>
      <p:sp>
        <p:nvSpPr>
          <p:cNvPr id="8" name="Rectangle 3">
            <a:extLst>
              <a:ext uri="{FF2B5EF4-FFF2-40B4-BE49-F238E27FC236}">
                <a16:creationId xmlns:a16="http://schemas.microsoft.com/office/drawing/2014/main" id="{AF731258-1698-46CD-A2EE-E1766671B91D}"/>
              </a:ext>
            </a:extLst>
          </p:cNvPr>
          <p:cNvSpPr txBox="1">
            <a:spLocks noChangeArrowheads="1"/>
          </p:cNvSpPr>
          <p:nvPr/>
        </p:nvSpPr>
        <p:spPr>
          <a:xfrm>
            <a:off x="4070653" y="3152775"/>
            <a:ext cx="4050694" cy="552450"/>
          </a:xfrm>
          <a:prstGeom prst="rect">
            <a:avLst/>
          </a:prstGeom>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600" b="1"/>
              <a:t>What is consent? </a:t>
            </a:r>
          </a:p>
        </p:txBody>
      </p:sp>
    </p:spTree>
    <p:extLst>
      <p:ext uri="{BB962C8B-B14F-4D97-AF65-F5344CB8AC3E}">
        <p14:creationId xmlns:p14="http://schemas.microsoft.com/office/powerpoint/2010/main" val="2390616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7BB0FDD-32F1-4C3B-AA1E-C5A96F6659A5}"/>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9B9FEB68-2797-40B3-A748-0BDF3142EB36}"/>
              </a:ext>
            </a:extLst>
          </p:cNvPr>
          <p:cNvSpPr>
            <a:spLocks noGrp="1"/>
          </p:cNvSpPr>
          <p:nvPr>
            <p:ph type="sldNum" sz="quarter" idx="12"/>
          </p:nvPr>
        </p:nvSpPr>
        <p:spPr/>
        <p:txBody>
          <a:bodyPr/>
          <a:lstStyle/>
          <a:p>
            <a:pPr algn="ctr"/>
            <a:fld id="{48A1333E-11F9-45BF-8ACE-2803B6FE782D}" type="slidenum">
              <a:rPr lang="en-US" smtClean="0"/>
              <a:pPr algn="ctr"/>
              <a:t>14</a:t>
            </a:fld>
            <a:endParaRPr lang="en-US"/>
          </a:p>
        </p:txBody>
      </p:sp>
      <p:sp>
        <p:nvSpPr>
          <p:cNvPr id="8" name="Text Placeholder 7">
            <a:extLst>
              <a:ext uri="{FF2B5EF4-FFF2-40B4-BE49-F238E27FC236}">
                <a16:creationId xmlns:a16="http://schemas.microsoft.com/office/drawing/2014/main" id="{1F304B99-EB0A-41AC-81C8-7F9E0B645B75}"/>
              </a:ext>
            </a:extLst>
          </p:cNvPr>
          <p:cNvSpPr>
            <a:spLocks noGrp="1"/>
          </p:cNvSpPr>
          <p:nvPr>
            <p:ph type="body" sz="quarter" idx="14"/>
          </p:nvPr>
        </p:nvSpPr>
        <p:spPr/>
        <p:txBody>
          <a:bodyPr>
            <a:normAutofit/>
          </a:bodyPr>
          <a:lstStyle/>
          <a:p>
            <a:pPr marL="273050" indent="-273050">
              <a:lnSpc>
                <a:spcPct val="110000"/>
              </a:lnSpc>
            </a:pPr>
            <a:r>
              <a:rPr lang="en-US" sz="2400" u="sng" dirty="0"/>
              <a:t>Consent</a:t>
            </a:r>
            <a:r>
              <a:rPr lang="en-US" sz="2400" dirty="0"/>
              <a:t> means that people make an informed choice, freely and voluntarily, in an equal power relationship.</a:t>
            </a:r>
            <a:endParaRPr lang="it-IT" dirty="0">
              <a:cs typeface="Calibri" panose="020F0502020204030204"/>
            </a:endParaRPr>
          </a:p>
          <a:p>
            <a:pPr marL="273050" indent="-273050"/>
            <a:r>
              <a:rPr lang="en-US" dirty="0"/>
              <a:t>Acts of GBV and SVAMB occur without informed consent.</a:t>
            </a:r>
            <a:endParaRPr lang="en-US" dirty="0">
              <a:cs typeface="Calibri"/>
            </a:endParaRPr>
          </a:p>
          <a:p>
            <a:pPr marL="273050" indent="-273050"/>
            <a:r>
              <a:rPr lang="en-US" dirty="0"/>
              <a:t>Saying yes does not = consent. "Yes" is not true consent if said under duress.</a:t>
            </a:r>
            <a:endParaRPr lang="en-US" dirty="0">
              <a:cs typeface="Calibri" panose="020F0502020204030204"/>
            </a:endParaRPr>
          </a:p>
          <a:p>
            <a:pPr marL="273050" indent="-273050">
              <a:lnSpc>
                <a:spcPct val="110000"/>
              </a:lnSpc>
            </a:pPr>
            <a:r>
              <a:rPr lang="en-US" sz="2400" dirty="0"/>
              <a:t>Children under the age of 18 are unable to give informed consent for acts such as female genital mutilation/cutting (FGM/C), marriage, sexual relations, etc.</a:t>
            </a:r>
            <a:endParaRPr lang="en-US" sz="2400" dirty="0">
              <a:cs typeface="Calibri" panose="020F0502020204030204"/>
            </a:endParaRPr>
          </a:p>
          <a:p>
            <a:endParaRPr lang="en-US" dirty="0"/>
          </a:p>
        </p:txBody>
      </p:sp>
      <p:sp>
        <p:nvSpPr>
          <p:cNvPr id="9" name="Text Placeholder 8">
            <a:extLst>
              <a:ext uri="{FF2B5EF4-FFF2-40B4-BE49-F238E27FC236}">
                <a16:creationId xmlns:a16="http://schemas.microsoft.com/office/drawing/2014/main" id="{423051EC-A4A2-42DE-B94F-08AA5B17D5D2}"/>
              </a:ext>
            </a:extLst>
          </p:cNvPr>
          <p:cNvSpPr>
            <a:spLocks noGrp="1"/>
          </p:cNvSpPr>
          <p:nvPr>
            <p:ph type="body" sz="quarter" idx="13"/>
          </p:nvPr>
        </p:nvSpPr>
        <p:spPr/>
        <p:txBody>
          <a:bodyPr/>
          <a:lstStyle/>
          <a:p>
            <a:r>
              <a:rPr lang="en-US"/>
              <a:t>Consent</a:t>
            </a:r>
          </a:p>
        </p:txBody>
      </p:sp>
    </p:spTree>
    <p:extLst>
      <p:ext uri="{BB962C8B-B14F-4D97-AF65-F5344CB8AC3E}">
        <p14:creationId xmlns:p14="http://schemas.microsoft.com/office/powerpoint/2010/main" val="1348944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C3B7AA1-FE7D-4C99-88DC-82D5896F1083}"/>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47BD8E10-CC81-43A2-BF73-9F90F2D9F402}"/>
              </a:ext>
            </a:extLst>
          </p:cNvPr>
          <p:cNvSpPr>
            <a:spLocks noGrp="1"/>
          </p:cNvSpPr>
          <p:nvPr>
            <p:ph type="sldNum" sz="quarter" idx="12"/>
          </p:nvPr>
        </p:nvSpPr>
        <p:spPr/>
        <p:txBody>
          <a:bodyPr/>
          <a:lstStyle/>
          <a:p>
            <a:pPr algn="ctr"/>
            <a:fld id="{48A1333E-11F9-45BF-8ACE-2803B6FE782D}" type="slidenum">
              <a:rPr lang="en-US" smtClean="0"/>
              <a:pPr algn="ctr"/>
              <a:t>15</a:t>
            </a:fld>
            <a:endParaRPr lang="en-US"/>
          </a:p>
        </p:txBody>
      </p:sp>
      <p:sp>
        <p:nvSpPr>
          <p:cNvPr id="8" name="Text Placeholder 7">
            <a:extLst>
              <a:ext uri="{FF2B5EF4-FFF2-40B4-BE49-F238E27FC236}">
                <a16:creationId xmlns:a16="http://schemas.microsoft.com/office/drawing/2014/main" id="{6C372A44-9CDD-4AB9-A34A-7D8B753ADC84}"/>
              </a:ext>
            </a:extLst>
          </p:cNvPr>
          <p:cNvSpPr>
            <a:spLocks noGrp="1"/>
          </p:cNvSpPr>
          <p:nvPr>
            <p:ph type="body" sz="quarter" idx="15"/>
          </p:nvPr>
        </p:nvSpPr>
        <p:spPr/>
        <p:txBody>
          <a:bodyPr vert="horz" lIns="91440" tIns="45720" rIns="91440" bIns="45720" rtlCol="0" anchor="t">
            <a:normAutofit/>
          </a:bodyPr>
          <a:lstStyle/>
          <a:p>
            <a:r>
              <a:rPr lang="en-US" b="1" dirty="0"/>
              <a:t>F</a:t>
            </a:r>
            <a:r>
              <a:rPr lang="en-US" dirty="0"/>
              <a:t>reely given</a:t>
            </a:r>
          </a:p>
          <a:p>
            <a:r>
              <a:rPr lang="en-US" b="1" dirty="0"/>
              <a:t>R</a:t>
            </a:r>
            <a:r>
              <a:rPr lang="en-US" dirty="0"/>
              <a:t>eversible</a:t>
            </a:r>
            <a:endParaRPr lang="en-US" dirty="0">
              <a:cs typeface="Arial"/>
            </a:endParaRPr>
          </a:p>
          <a:p>
            <a:r>
              <a:rPr lang="en-US" b="1" dirty="0"/>
              <a:t>I</a:t>
            </a:r>
            <a:r>
              <a:rPr lang="en-US" dirty="0"/>
              <a:t>nformed</a:t>
            </a:r>
          </a:p>
          <a:p>
            <a:r>
              <a:rPr lang="en-US" b="1" dirty="0"/>
              <a:t>E</a:t>
            </a:r>
            <a:r>
              <a:rPr lang="en-US" dirty="0"/>
              <a:t>nthusiastic</a:t>
            </a:r>
          </a:p>
          <a:p>
            <a:r>
              <a:rPr lang="en-US" b="1" dirty="0"/>
              <a:t>S</a:t>
            </a:r>
            <a:r>
              <a:rPr lang="en-US" dirty="0"/>
              <a:t>pecific</a:t>
            </a:r>
          </a:p>
          <a:p>
            <a:endParaRPr lang="en-US" dirty="0"/>
          </a:p>
        </p:txBody>
      </p:sp>
      <p:sp>
        <p:nvSpPr>
          <p:cNvPr id="6" name="Text Placeholder 5">
            <a:extLst>
              <a:ext uri="{FF2B5EF4-FFF2-40B4-BE49-F238E27FC236}">
                <a16:creationId xmlns:a16="http://schemas.microsoft.com/office/drawing/2014/main" id="{8FFA17C5-2F31-4EF2-A2C9-D4FD72981C15}"/>
              </a:ext>
            </a:extLst>
          </p:cNvPr>
          <p:cNvSpPr>
            <a:spLocks noGrp="1"/>
          </p:cNvSpPr>
          <p:nvPr>
            <p:ph type="body" sz="quarter" idx="13"/>
          </p:nvPr>
        </p:nvSpPr>
        <p:spPr/>
        <p:txBody>
          <a:bodyPr/>
          <a:lstStyle/>
          <a:p>
            <a:r>
              <a:rPr lang="en-US"/>
              <a:t>Consent</a:t>
            </a:r>
          </a:p>
        </p:txBody>
      </p:sp>
      <p:pic>
        <p:nvPicPr>
          <p:cNvPr id="10" name="Content Placeholder 10" descr="FRIES.png">
            <a:extLst>
              <a:ext uri="{FF2B5EF4-FFF2-40B4-BE49-F238E27FC236}">
                <a16:creationId xmlns:a16="http://schemas.microsoft.com/office/drawing/2014/main" id="{6321DC1B-5045-4BFE-80F2-E19DFF75C491}"/>
              </a:ext>
            </a:extLst>
          </p:cNvPr>
          <p:cNvPicPr>
            <a:picLocks/>
          </p:cNvPicPr>
          <p:nvPr/>
        </p:nvPicPr>
        <p:blipFill>
          <a:blip r:embed="rId2">
            <a:extLst>
              <a:ext uri="{28A0092B-C50C-407E-A947-70E740481C1C}">
                <a14:useLocalDpi xmlns:a14="http://schemas.microsoft.com/office/drawing/2010/main" val="0"/>
              </a:ext>
            </a:extLst>
          </a:blip>
          <a:srcRect t="7975" b="7975"/>
          <a:stretch>
            <a:fillRect/>
          </a:stretch>
        </p:blipFill>
        <p:spPr>
          <a:xfrm>
            <a:off x="1151109" y="1930476"/>
            <a:ext cx="4114800" cy="345547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837248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0D53A75-DF5B-492B-BF26-5AE8E0B9D7CA}"/>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9F9EC1D1-399F-4C0A-B3F1-1DFB365718AC}"/>
              </a:ext>
            </a:extLst>
          </p:cNvPr>
          <p:cNvSpPr>
            <a:spLocks noGrp="1"/>
          </p:cNvSpPr>
          <p:nvPr>
            <p:ph type="sldNum" sz="quarter" idx="12"/>
          </p:nvPr>
        </p:nvSpPr>
        <p:spPr/>
        <p:txBody>
          <a:bodyPr/>
          <a:lstStyle/>
          <a:p>
            <a:pPr algn="ctr"/>
            <a:fld id="{48A1333E-11F9-45BF-8ACE-2803B6FE782D}" type="slidenum">
              <a:rPr lang="en-US" smtClean="0"/>
              <a:pPr algn="ctr"/>
              <a:t>16</a:t>
            </a:fld>
            <a:endParaRPr lang="en-US"/>
          </a:p>
        </p:txBody>
      </p:sp>
      <p:sp>
        <p:nvSpPr>
          <p:cNvPr id="8" name="Text Placeholder 7">
            <a:extLst>
              <a:ext uri="{FF2B5EF4-FFF2-40B4-BE49-F238E27FC236}">
                <a16:creationId xmlns:a16="http://schemas.microsoft.com/office/drawing/2014/main" id="{E99ADAC9-BFBF-42F6-B101-D75104A0E300}"/>
              </a:ext>
            </a:extLst>
          </p:cNvPr>
          <p:cNvSpPr>
            <a:spLocks noGrp="1"/>
          </p:cNvSpPr>
          <p:nvPr>
            <p:ph type="body" sz="quarter" idx="13"/>
          </p:nvPr>
        </p:nvSpPr>
        <p:spPr/>
        <p:txBody>
          <a:bodyPr/>
          <a:lstStyle/>
          <a:p>
            <a:r>
              <a:rPr lang="it-IT" sz="2800" b="1"/>
              <a:t>The definition of GBV</a:t>
            </a:r>
            <a:endParaRPr lang="en-US" sz="2800" b="1"/>
          </a:p>
        </p:txBody>
      </p:sp>
      <p:graphicFrame>
        <p:nvGraphicFramePr>
          <p:cNvPr id="9" name="Content Placeholder 5">
            <a:extLst>
              <a:ext uri="{FF2B5EF4-FFF2-40B4-BE49-F238E27FC236}">
                <a16:creationId xmlns:a16="http://schemas.microsoft.com/office/drawing/2014/main" id="{05120968-C99B-428A-A35B-34F03A2FA725}"/>
              </a:ext>
            </a:extLst>
          </p:cNvPr>
          <p:cNvGraphicFramePr>
            <a:graphicFrameLocks/>
          </p:cNvGraphicFramePr>
          <p:nvPr>
            <p:extLst>
              <p:ext uri="{D42A27DB-BD31-4B8C-83A1-F6EECF244321}">
                <p14:modId xmlns:p14="http://schemas.microsoft.com/office/powerpoint/2010/main" val="2374765550"/>
              </p:ext>
            </p:extLst>
          </p:nvPr>
        </p:nvGraphicFramePr>
        <p:xfrm>
          <a:off x="493507" y="1600200"/>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384122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C56A974-0019-4666-B019-9F9C45666040}"/>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7943AE20-CB7B-41AE-B3CA-D3B57D42190D}"/>
              </a:ext>
            </a:extLst>
          </p:cNvPr>
          <p:cNvSpPr>
            <a:spLocks noGrp="1"/>
          </p:cNvSpPr>
          <p:nvPr>
            <p:ph type="sldNum" sz="quarter" idx="12"/>
          </p:nvPr>
        </p:nvSpPr>
        <p:spPr/>
        <p:txBody>
          <a:bodyPr/>
          <a:lstStyle/>
          <a:p>
            <a:pPr algn="ctr"/>
            <a:fld id="{48A1333E-11F9-45BF-8ACE-2803B6FE782D}" type="slidenum">
              <a:rPr lang="en-US" smtClean="0"/>
              <a:pPr algn="ctr"/>
              <a:t>17</a:t>
            </a:fld>
            <a:endParaRPr lang="en-US"/>
          </a:p>
        </p:txBody>
      </p:sp>
      <p:sp>
        <p:nvSpPr>
          <p:cNvPr id="6" name="Text Placeholder 5">
            <a:extLst>
              <a:ext uri="{FF2B5EF4-FFF2-40B4-BE49-F238E27FC236}">
                <a16:creationId xmlns:a16="http://schemas.microsoft.com/office/drawing/2014/main" id="{5305C195-4139-4644-8749-31AD508866E0}"/>
              </a:ext>
            </a:extLst>
          </p:cNvPr>
          <p:cNvSpPr>
            <a:spLocks noGrp="1"/>
          </p:cNvSpPr>
          <p:nvPr>
            <p:ph type="body" sz="quarter" idx="14"/>
          </p:nvPr>
        </p:nvSpPr>
        <p:spPr>
          <a:xfrm>
            <a:off x="658813" y="2531014"/>
            <a:ext cx="10748327" cy="1795972"/>
          </a:xfrm>
        </p:spPr>
        <p:txBody>
          <a:bodyPr/>
          <a:lstStyle/>
          <a:p>
            <a:pPr marL="0" indent="0"/>
            <a:r>
              <a:rPr lang="en-US" sz="2400" dirty="0">
                <a:solidFill>
                  <a:srgbClr val="000000"/>
                </a:solidFill>
              </a:rPr>
              <a:t>GBV is an umbrella term for any harmful act that is perpetrated against a person’s will and is based on socially ascribed (i.e. gender) differences between males and females. It includes acts that inflict physical, sexual or mental harm or suffering, threats of such actions, coercion and other deprivations of liberty.</a:t>
            </a:r>
            <a:endParaRPr lang="en-US" sz="2400" dirty="0">
              <a:solidFill>
                <a:srgbClr val="000000"/>
              </a:solidFill>
              <a:cs typeface="Calibri"/>
            </a:endParaRPr>
          </a:p>
          <a:p>
            <a:endParaRPr lang="en-US" dirty="0"/>
          </a:p>
        </p:txBody>
      </p:sp>
      <p:sp>
        <p:nvSpPr>
          <p:cNvPr id="5" name="Text Placeholder 4">
            <a:extLst>
              <a:ext uri="{FF2B5EF4-FFF2-40B4-BE49-F238E27FC236}">
                <a16:creationId xmlns:a16="http://schemas.microsoft.com/office/drawing/2014/main" id="{DCC7123F-DDB3-47A0-92CA-2511EC05C63D}"/>
              </a:ext>
            </a:extLst>
          </p:cNvPr>
          <p:cNvSpPr>
            <a:spLocks noGrp="1"/>
          </p:cNvSpPr>
          <p:nvPr>
            <p:ph type="body" sz="quarter" idx="13"/>
          </p:nvPr>
        </p:nvSpPr>
        <p:spPr/>
        <p:txBody>
          <a:bodyPr/>
          <a:lstStyle/>
          <a:p>
            <a:r>
              <a:rPr lang="it-IT" b="1"/>
              <a:t>The definition of GBV</a:t>
            </a:r>
            <a:endParaRPr lang="en-US"/>
          </a:p>
        </p:txBody>
      </p:sp>
    </p:spTree>
    <p:extLst>
      <p:ext uri="{BB962C8B-B14F-4D97-AF65-F5344CB8AC3E}">
        <p14:creationId xmlns:p14="http://schemas.microsoft.com/office/powerpoint/2010/main" val="975285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FA0E941-DF81-4A6B-9E84-C2C2AFCC861A}"/>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9285AD06-6F87-4549-BE03-40ACEA7223D3}"/>
              </a:ext>
            </a:extLst>
          </p:cNvPr>
          <p:cNvSpPr>
            <a:spLocks noGrp="1"/>
          </p:cNvSpPr>
          <p:nvPr>
            <p:ph type="sldNum" sz="quarter" idx="12"/>
          </p:nvPr>
        </p:nvSpPr>
        <p:spPr/>
        <p:txBody>
          <a:bodyPr/>
          <a:lstStyle/>
          <a:p>
            <a:pPr algn="ctr"/>
            <a:fld id="{48A1333E-11F9-45BF-8ACE-2803B6FE782D}" type="slidenum">
              <a:rPr lang="en-US" smtClean="0"/>
              <a:pPr algn="ctr"/>
              <a:t>18</a:t>
            </a:fld>
            <a:endParaRPr lang="en-US"/>
          </a:p>
        </p:txBody>
      </p:sp>
      <p:sp>
        <p:nvSpPr>
          <p:cNvPr id="5" name="Text Placeholder 4">
            <a:extLst>
              <a:ext uri="{FF2B5EF4-FFF2-40B4-BE49-F238E27FC236}">
                <a16:creationId xmlns:a16="http://schemas.microsoft.com/office/drawing/2014/main" id="{6495CB2D-5E0B-424D-AC9E-2F3C4CD9C53C}"/>
              </a:ext>
            </a:extLst>
          </p:cNvPr>
          <p:cNvSpPr>
            <a:spLocks noGrp="1"/>
          </p:cNvSpPr>
          <p:nvPr>
            <p:ph type="body" sz="quarter" idx="14"/>
          </p:nvPr>
        </p:nvSpPr>
        <p:spPr>
          <a:xfrm>
            <a:off x="658813" y="1531620"/>
            <a:ext cx="10748327" cy="3858528"/>
          </a:xfrm>
        </p:spPr>
        <p:txBody>
          <a:bodyPr/>
          <a:lstStyle/>
          <a:p>
            <a:r>
              <a:rPr lang="en-GB" sz="2400" dirty="0">
                <a:ea typeface="MS PGothic"/>
                <a:cs typeface="MS PGothic" charset="0"/>
              </a:rPr>
              <a:t>The term </a:t>
            </a:r>
            <a:r>
              <a:rPr lang="en-GB" sz="2400" dirty="0"/>
              <a:t>‘GBV’ is used to underscore how </a:t>
            </a:r>
            <a:r>
              <a:rPr lang="en-GB" sz="2400" b="1" dirty="0"/>
              <a:t>systemic inequality between males and females </a:t>
            </a:r>
            <a:r>
              <a:rPr lang="en-GB" sz="2400" dirty="0"/>
              <a:t>acts as a </a:t>
            </a:r>
            <a:r>
              <a:rPr lang="en-GB" sz="2400" b="1" dirty="0"/>
              <a:t>unifying and foundational</a:t>
            </a:r>
            <a:r>
              <a:rPr lang="en-GB" sz="2400" dirty="0"/>
              <a:t> characteristic of most forms of violence perpetrated against women and girls.</a:t>
            </a:r>
            <a:endParaRPr lang="en-GB" sz="2400" dirty="0">
              <a:cs typeface="Calibri"/>
            </a:endParaRPr>
          </a:p>
          <a:p>
            <a:r>
              <a:rPr lang="en-GB" sz="2400" dirty="0">
                <a:ea typeface="MS PGothic"/>
                <a:cs typeface="MS PGothic" charset="0"/>
              </a:rPr>
              <a:t>T</a:t>
            </a:r>
            <a:r>
              <a:rPr lang="en-GB" sz="2400" dirty="0"/>
              <a:t>he term highlights the gender dimension of these types of acts </a:t>
            </a:r>
            <a:r>
              <a:rPr lang="en-GB" sz="2400" dirty="0">
                <a:ea typeface="MS PGothic"/>
                <a:cs typeface="MS PGothic" charset="0"/>
              </a:rPr>
              <a:t>—</a:t>
            </a:r>
            <a:r>
              <a:rPr lang="en-GB" sz="2400" dirty="0"/>
              <a:t> the relationship between the subordinate status of women and girls in society and their increased vulnerability to violence.</a:t>
            </a:r>
            <a:endParaRPr lang="en-GB" sz="2400" dirty="0">
              <a:cs typeface="Calibri"/>
            </a:endParaRPr>
          </a:p>
          <a:p>
            <a:r>
              <a:rPr lang="en-GB" sz="2400" dirty="0">
                <a:ea typeface="MS PGothic"/>
                <a:cs typeface="MS PGothic" charset="0"/>
              </a:rPr>
              <a:t>Acts of GBV violate a number of universal human rights protected by international instruments and conventions. </a:t>
            </a:r>
            <a:endParaRPr lang="en-GB" sz="2400" dirty="0">
              <a:ea typeface="MS PGothic" charset="0"/>
              <a:cs typeface="MS PGothic" charset="0"/>
            </a:endParaRPr>
          </a:p>
          <a:p>
            <a:r>
              <a:rPr lang="en-GB" sz="2400" dirty="0">
                <a:ea typeface="MS PGothic"/>
                <a:cs typeface="MS PGothic" charset="0"/>
              </a:rPr>
              <a:t>Many — but not all — forms of GBV are illegal and are viewed as criminal acts in national laws and policies.</a:t>
            </a:r>
          </a:p>
          <a:p>
            <a:endParaRPr lang="en-US" dirty="0"/>
          </a:p>
        </p:txBody>
      </p:sp>
      <p:sp>
        <p:nvSpPr>
          <p:cNvPr id="6" name="Text Placeholder 5">
            <a:extLst>
              <a:ext uri="{FF2B5EF4-FFF2-40B4-BE49-F238E27FC236}">
                <a16:creationId xmlns:a16="http://schemas.microsoft.com/office/drawing/2014/main" id="{090F5194-183B-47B0-A4DD-253E30C11BBB}"/>
              </a:ext>
            </a:extLst>
          </p:cNvPr>
          <p:cNvSpPr>
            <a:spLocks noGrp="1"/>
          </p:cNvSpPr>
          <p:nvPr>
            <p:ph type="body" sz="quarter" idx="13"/>
          </p:nvPr>
        </p:nvSpPr>
        <p:spPr/>
        <p:txBody>
          <a:bodyPr/>
          <a:lstStyle/>
          <a:p>
            <a:r>
              <a:rPr lang="it-IT" b="1"/>
              <a:t>The definition of GBV</a:t>
            </a:r>
            <a:endParaRPr lang="en-US"/>
          </a:p>
        </p:txBody>
      </p:sp>
    </p:spTree>
    <p:extLst>
      <p:ext uri="{BB962C8B-B14F-4D97-AF65-F5344CB8AC3E}">
        <p14:creationId xmlns:p14="http://schemas.microsoft.com/office/powerpoint/2010/main" val="33936454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F3F74A6-704A-4102-A36C-D3FFD0DEFB29}"/>
              </a:ext>
            </a:extLst>
          </p:cNvPr>
          <p:cNvSpPr>
            <a:spLocks noGrp="1"/>
          </p:cNvSpPr>
          <p:nvPr>
            <p:ph type="sldNum" sz="quarter" idx="12"/>
          </p:nvPr>
        </p:nvSpPr>
        <p:spPr/>
        <p:txBody>
          <a:bodyPr/>
          <a:lstStyle/>
          <a:p>
            <a:pPr algn="ctr"/>
            <a:fld id="{48A1333E-11F9-45BF-8ACE-2803B6FE782D}" type="slidenum">
              <a:rPr lang="en-US" smtClean="0"/>
              <a:pPr algn="ctr"/>
              <a:t>19</a:t>
            </a:fld>
            <a:endParaRPr lang="en-US"/>
          </a:p>
        </p:txBody>
      </p:sp>
      <p:sp>
        <p:nvSpPr>
          <p:cNvPr id="8" name="Text Placeholder 7">
            <a:extLst>
              <a:ext uri="{FF2B5EF4-FFF2-40B4-BE49-F238E27FC236}">
                <a16:creationId xmlns:a16="http://schemas.microsoft.com/office/drawing/2014/main" id="{93C03A97-4A6C-479A-B271-2AFA631DA645}"/>
              </a:ext>
            </a:extLst>
          </p:cNvPr>
          <p:cNvSpPr>
            <a:spLocks noGrp="1"/>
          </p:cNvSpPr>
          <p:nvPr>
            <p:ph type="body" sz="quarter" idx="14"/>
          </p:nvPr>
        </p:nvSpPr>
        <p:spPr/>
        <p:txBody>
          <a:bodyPr/>
          <a:lstStyle/>
          <a:p>
            <a:r>
              <a:rPr lang="en-US" sz="2400">
                <a:ea typeface="+mn-lt"/>
                <a:cs typeface="+mn-lt"/>
              </a:rPr>
              <a:t>GBV involves the abuse of power and the use of some type of violence that causes harms. </a:t>
            </a:r>
            <a:endParaRPr lang="en-US" sz="2400"/>
          </a:p>
          <a:p>
            <a:r>
              <a:rPr lang="en-US" sz="2400">
                <a:ea typeface="+mn-lt"/>
                <a:cs typeface="+mn-lt"/>
              </a:rPr>
              <a:t>GBV is rooted in gender inequality and occurs without informed consent.  </a:t>
            </a:r>
            <a:endParaRPr lang="en-US" sz="2400"/>
          </a:p>
          <a:p>
            <a:r>
              <a:rPr lang="en-US" sz="2400">
                <a:ea typeface="+mn-lt"/>
                <a:cs typeface="+mn-lt"/>
              </a:rPr>
              <a:t>Girls are at risk of multiple forms of GBV from birth throughout adolescence.</a:t>
            </a:r>
            <a:endParaRPr lang="en-US" sz="2400"/>
          </a:p>
          <a:p>
            <a:r>
              <a:rPr lang="en-US" sz="2400">
                <a:ea typeface="+mn-lt"/>
                <a:cs typeface="+mn-lt"/>
              </a:rPr>
              <a:t>GBV is mostly perpetrated by men and boys and occurs in the family and general community; in institutions such as schools; and in workplaces. </a:t>
            </a:r>
          </a:p>
          <a:p>
            <a:endParaRPr lang="en-US"/>
          </a:p>
        </p:txBody>
      </p:sp>
      <p:sp>
        <p:nvSpPr>
          <p:cNvPr id="7" name="Text Placeholder 6">
            <a:extLst>
              <a:ext uri="{FF2B5EF4-FFF2-40B4-BE49-F238E27FC236}">
                <a16:creationId xmlns:a16="http://schemas.microsoft.com/office/drawing/2014/main" id="{DA86E4BF-ADE7-4465-B124-BDD931C8CF5E}"/>
              </a:ext>
            </a:extLst>
          </p:cNvPr>
          <p:cNvSpPr>
            <a:spLocks noGrp="1"/>
          </p:cNvSpPr>
          <p:nvPr>
            <p:ph type="body" sz="quarter" idx="13"/>
          </p:nvPr>
        </p:nvSpPr>
        <p:spPr/>
        <p:txBody>
          <a:bodyPr/>
          <a:lstStyle/>
          <a:p>
            <a:r>
              <a:rPr lang="it-IT" b="1"/>
              <a:t>Recap</a:t>
            </a:r>
            <a:endParaRPr lang="en-US"/>
          </a:p>
        </p:txBody>
      </p:sp>
      <p:sp>
        <p:nvSpPr>
          <p:cNvPr id="9" name="Footer Placeholder 1">
            <a:extLst>
              <a:ext uri="{FF2B5EF4-FFF2-40B4-BE49-F238E27FC236}">
                <a16:creationId xmlns:a16="http://schemas.microsoft.com/office/drawing/2014/main" id="{10655F5A-4817-4C50-86A1-335EFBA57AB4}"/>
              </a:ext>
            </a:extLst>
          </p:cNvPr>
          <p:cNvSpPr>
            <a:spLocks noGrp="1"/>
          </p:cNvSpPr>
          <p:nvPr>
            <p:ph type="ftr" sz="quarter" idx="11"/>
          </p:nvPr>
        </p:nvSpPr>
        <p:spPr>
          <a:xfrm>
            <a:off x="-466413" y="6490177"/>
            <a:ext cx="4114800" cy="208213"/>
          </a:xfrm>
        </p:spPr>
        <p:txBody>
          <a:bodyPr/>
          <a:lstStyle/>
          <a:p>
            <a:pPr algn="r"/>
            <a:r>
              <a:rPr lang="en-US"/>
              <a:t>Module 1</a:t>
            </a:r>
          </a:p>
        </p:txBody>
      </p:sp>
    </p:spTree>
    <p:extLst>
      <p:ext uri="{BB962C8B-B14F-4D97-AF65-F5344CB8AC3E}">
        <p14:creationId xmlns:p14="http://schemas.microsoft.com/office/powerpoint/2010/main" val="230185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2271189-BD3A-42DD-A497-AC86AA3015CA}"/>
              </a:ext>
            </a:extLst>
          </p:cNvPr>
          <p:cNvSpPr>
            <a:spLocks noGrp="1"/>
          </p:cNvSpPr>
          <p:nvPr>
            <p:ph type="ftr" sz="quarter" idx="11"/>
          </p:nvPr>
        </p:nvSpPr>
        <p:spPr/>
        <p:txBody>
          <a:bodyPr/>
          <a:lstStyle/>
          <a:p>
            <a:r>
              <a:rPr lang="en-US"/>
              <a:t>Module 1</a:t>
            </a:r>
          </a:p>
        </p:txBody>
      </p:sp>
      <p:sp>
        <p:nvSpPr>
          <p:cNvPr id="7" name="Slide Number Placeholder 6">
            <a:extLst>
              <a:ext uri="{FF2B5EF4-FFF2-40B4-BE49-F238E27FC236}">
                <a16:creationId xmlns:a16="http://schemas.microsoft.com/office/drawing/2014/main" id="{A67C36BC-CB9D-4E11-802E-60C1FA8C4967}"/>
              </a:ext>
            </a:extLst>
          </p:cNvPr>
          <p:cNvSpPr>
            <a:spLocks noGrp="1"/>
          </p:cNvSpPr>
          <p:nvPr>
            <p:ph type="sldNum" sz="quarter" idx="12"/>
          </p:nvPr>
        </p:nvSpPr>
        <p:spPr/>
        <p:txBody>
          <a:bodyPr/>
          <a:lstStyle/>
          <a:p>
            <a:fld id="{48A1333E-11F9-45BF-8ACE-2803B6FE782D}" type="slidenum">
              <a:rPr lang="en-US" smtClean="0"/>
              <a:pPr/>
              <a:t>2</a:t>
            </a:fld>
            <a:endParaRPr lang="en-US"/>
          </a:p>
        </p:txBody>
      </p:sp>
      <p:sp>
        <p:nvSpPr>
          <p:cNvPr id="9" name="Text Placeholder 8">
            <a:extLst>
              <a:ext uri="{FF2B5EF4-FFF2-40B4-BE49-F238E27FC236}">
                <a16:creationId xmlns:a16="http://schemas.microsoft.com/office/drawing/2014/main" id="{95283B07-95C5-43A5-AF53-32323E948282}"/>
              </a:ext>
            </a:extLst>
          </p:cNvPr>
          <p:cNvSpPr>
            <a:spLocks noGrp="1"/>
          </p:cNvSpPr>
          <p:nvPr>
            <p:ph type="body" sz="quarter" idx="14"/>
          </p:nvPr>
        </p:nvSpPr>
        <p:spPr/>
        <p:txBody>
          <a:bodyPr anchor="ctr"/>
          <a:lstStyle/>
          <a:p>
            <a:pPr algn="ctr"/>
            <a:r>
              <a:rPr lang="en-US" sz="3600" b="1"/>
              <a:t>Brainstorm: </a:t>
            </a:r>
          </a:p>
          <a:p>
            <a:pPr algn="ctr"/>
            <a:r>
              <a:rPr lang="en-US" sz="3600" b="1">
                <a:solidFill>
                  <a:schemeClr val="accent2"/>
                </a:solidFill>
              </a:rPr>
              <a:t>Defining gender-based violence (GBV)</a:t>
            </a:r>
          </a:p>
          <a:p>
            <a:pPr algn="ctr"/>
            <a:r>
              <a:rPr lang="en-US" sz="3600" b="1">
                <a:solidFill>
                  <a:schemeClr val="accent2"/>
                </a:solidFill>
              </a:rPr>
              <a:t>What does it mean? </a:t>
            </a:r>
          </a:p>
          <a:p>
            <a:endParaRPr lang="en-US"/>
          </a:p>
        </p:txBody>
      </p:sp>
      <p:sp>
        <p:nvSpPr>
          <p:cNvPr id="8" name="Text Placeholder 7">
            <a:extLst>
              <a:ext uri="{FF2B5EF4-FFF2-40B4-BE49-F238E27FC236}">
                <a16:creationId xmlns:a16="http://schemas.microsoft.com/office/drawing/2014/main" id="{80A3BD38-3A44-4500-843C-A831A8BBBD13}"/>
              </a:ext>
            </a:extLst>
          </p:cNvPr>
          <p:cNvSpPr>
            <a:spLocks noGrp="1"/>
          </p:cNvSpPr>
          <p:nvPr>
            <p:ph type="body" sz="quarter" idx="13"/>
          </p:nvPr>
        </p:nvSpPr>
        <p:spPr/>
        <p:txBody>
          <a:bodyPr/>
          <a:lstStyle/>
          <a:p>
            <a:r>
              <a:rPr lang="it-IT"/>
              <a:t>Introduction</a:t>
            </a:r>
            <a:endParaRPr lang="en-US"/>
          </a:p>
        </p:txBody>
      </p:sp>
    </p:spTree>
    <p:extLst>
      <p:ext uri="{BB962C8B-B14F-4D97-AF65-F5344CB8AC3E}">
        <p14:creationId xmlns:p14="http://schemas.microsoft.com/office/powerpoint/2010/main" val="41935288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CDC7CEE-A4DA-480D-B344-B5E5F832F9C6}"/>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463B5F0C-06DD-48A7-ACF6-AB5140EA8E77}"/>
              </a:ext>
            </a:extLst>
          </p:cNvPr>
          <p:cNvSpPr>
            <a:spLocks noGrp="1"/>
          </p:cNvSpPr>
          <p:nvPr>
            <p:ph type="sldNum" sz="quarter" idx="12"/>
          </p:nvPr>
        </p:nvSpPr>
        <p:spPr/>
        <p:txBody>
          <a:bodyPr/>
          <a:lstStyle/>
          <a:p>
            <a:pPr algn="ctr"/>
            <a:fld id="{48A1333E-11F9-45BF-8ACE-2803B6FE782D}" type="slidenum">
              <a:rPr lang="en-US" smtClean="0"/>
              <a:pPr algn="ctr"/>
              <a:t>20</a:t>
            </a:fld>
            <a:endParaRPr lang="en-US"/>
          </a:p>
        </p:txBody>
      </p:sp>
      <p:sp>
        <p:nvSpPr>
          <p:cNvPr id="7" name="Text Placeholder 6">
            <a:extLst>
              <a:ext uri="{FF2B5EF4-FFF2-40B4-BE49-F238E27FC236}">
                <a16:creationId xmlns:a16="http://schemas.microsoft.com/office/drawing/2014/main" id="{9A845D02-A2AE-4E6E-A14B-AF6215979B96}"/>
              </a:ext>
            </a:extLst>
          </p:cNvPr>
          <p:cNvSpPr>
            <a:spLocks noGrp="1"/>
          </p:cNvSpPr>
          <p:nvPr>
            <p:ph type="body" sz="quarter" idx="13"/>
          </p:nvPr>
        </p:nvSpPr>
        <p:spPr/>
        <p:txBody>
          <a:bodyPr/>
          <a:lstStyle/>
          <a:p>
            <a:r>
              <a:rPr lang="en-US">
                <a:cs typeface="Arial"/>
              </a:rPr>
              <a:t>GBV Tree</a:t>
            </a:r>
            <a:endParaRPr lang="en-US"/>
          </a:p>
        </p:txBody>
      </p:sp>
      <p:grpSp>
        <p:nvGrpSpPr>
          <p:cNvPr id="332" name="Graphic 7">
            <a:extLst>
              <a:ext uri="{FF2B5EF4-FFF2-40B4-BE49-F238E27FC236}">
                <a16:creationId xmlns:a16="http://schemas.microsoft.com/office/drawing/2014/main" id="{7FF63783-AA9D-42C0-8889-BF3A24A05454}"/>
              </a:ext>
            </a:extLst>
          </p:cNvPr>
          <p:cNvGrpSpPr/>
          <p:nvPr/>
        </p:nvGrpSpPr>
        <p:grpSpPr>
          <a:xfrm>
            <a:off x="-1419" y="1113736"/>
            <a:ext cx="11933583" cy="5749028"/>
            <a:chOff x="-7621" y="1108972"/>
            <a:chExt cx="11933583" cy="5749028"/>
          </a:xfrm>
        </p:grpSpPr>
        <p:sp>
          <p:nvSpPr>
            <p:cNvPr id="333" name="Freeform: Shape 332">
              <a:extLst>
                <a:ext uri="{FF2B5EF4-FFF2-40B4-BE49-F238E27FC236}">
                  <a16:creationId xmlns:a16="http://schemas.microsoft.com/office/drawing/2014/main" id="{6341511A-BC75-4239-BF40-DE1F0871A2E2}"/>
                </a:ext>
              </a:extLst>
            </p:cNvPr>
            <p:cNvSpPr/>
            <p:nvPr/>
          </p:nvSpPr>
          <p:spPr>
            <a:xfrm>
              <a:off x="-7621" y="4965260"/>
              <a:ext cx="11933583" cy="1892740"/>
            </a:xfrm>
            <a:custGeom>
              <a:avLst/>
              <a:gdLst>
                <a:gd name="connsiteX0" fmla="*/ 0 w 9071610"/>
                <a:gd name="connsiteY0" fmla="*/ 0 h 1359217"/>
                <a:gd name="connsiteX1" fmla="*/ 9071610 w 9071610"/>
                <a:gd name="connsiteY1" fmla="*/ 0 h 1359217"/>
                <a:gd name="connsiteX2" fmla="*/ 9071610 w 9071610"/>
                <a:gd name="connsiteY2" fmla="*/ 1359218 h 1359217"/>
                <a:gd name="connsiteX3" fmla="*/ 0 w 9071610"/>
                <a:gd name="connsiteY3" fmla="*/ 1359218 h 1359217"/>
              </a:gdLst>
              <a:ahLst/>
              <a:cxnLst>
                <a:cxn ang="0">
                  <a:pos x="connsiteX0" y="connsiteY0"/>
                </a:cxn>
                <a:cxn ang="0">
                  <a:pos x="connsiteX1" y="connsiteY1"/>
                </a:cxn>
                <a:cxn ang="0">
                  <a:pos x="connsiteX2" y="connsiteY2"/>
                </a:cxn>
                <a:cxn ang="0">
                  <a:pos x="connsiteX3" y="connsiteY3"/>
                </a:cxn>
              </a:cxnLst>
              <a:rect l="l" t="t" r="r" b="b"/>
              <a:pathLst>
                <a:path w="9071610" h="1359217">
                  <a:moveTo>
                    <a:pt x="0" y="0"/>
                  </a:moveTo>
                  <a:lnTo>
                    <a:pt x="9071610" y="0"/>
                  </a:lnTo>
                  <a:lnTo>
                    <a:pt x="9071610" y="1359218"/>
                  </a:lnTo>
                  <a:lnTo>
                    <a:pt x="0" y="1359218"/>
                  </a:lnTo>
                  <a:close/>
                </a:path>
              </a:pathLst>
            </a:custGeom>
            <a:solidFill>
              <a:srgbClr val="A39384">
                <a:alpha val="25000"/>
              </a:srgbClr>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34" name="Freeform: Shape 333">
              <a:extLst>
                <a:ext uri="{FF2B5EF4-FFF2-40B4-BE49-F238E27FC236}">
                  <a16:creationId xmlns:a16="http://schemas.microsoft.com/office/drawing/2014/main" id="{7FEE684D-3D33-4544-9F26-98B757C0E238}"/>
                </a:ext>
              </a:extLst>
            </p:cNvPr>
            <p:cNvSpPr/>
            <p:nvPr/>
          </p:nvSpPr>
          <p:spPr>
            <a:xfrm>
              <a:off x="4879740" y="1773432"/>
              <a:ext cx="438150" cy="179069"/>
            </a:xfrm>
            <a:custGeom>
              <a:avLst/>
              <a:gdLst>
                <a:gd name="connsiteX0" fmla="*/ 348615 w 438150"/>
                <a:gd name="connsiteY0" fmla="*/ 179070 h 179069"/>
                <a:gd name="connsiteX1" fmla="*/ 89535 w 438150"/>
                <a:gd name="connsiteY1" fmla="*/ 179070 h 179069"/>
                <a:gd name="connsiteX2" fmla="*/ 0 w 438150"/>
                <a:gd name="connsiteY2" fmla="*/ 89535 h 179069"/>
                <a:gd name="connsiteX3" fmla="*/ 0 w 438150"/>
                <a:gd name="connsiteY3" fmla="*/ 89535 h 179069"/>
                <a:gd name="connsiteX4" fmla="*/ 89535 w 438150"/>
                <a:gd name="connsiteY4" fmla="*/ 0 h 179069"/>
                <a:gd name="connsiteX5" fmla="*/ 348615 w 438150"/>
                <a:gd name="connsiteY5" fmla="*/ 0 h 179069"/>
                <a:gd name="connsiteX6" fmla="*/ 438150 w 438150"/>
                <a:gd name="connsiteY6" fmla="*/ 89535 h 179069"/>
                <a:gd name="connsiteX7" fmla="*/ 438150 w 438150"/>
                <a:gd name="connsiteY7" fmla="*/ 89535 h 179069"/>
                <a:gd name="connsiteX8" fmla="*/ 348615 w 438150"/>
                <a:gd name="connsiteY8" fmla="*/ 179070 h 179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150" h="179069">
                  <a:moveTo>
                    <a:pt x="348615" y="179070"/>
                  </a:moveTo>
                  <a:lnTo>
                    <a:pt x="89535" y="179070"/>
                  </a:lnTo>
                  <a:cubicBezTo>
                    <a:pt x="40005" y="179070"/>
                    <a:pt x="0" y="139065"/>
                    <a:pt x="0" y="89535"/>
                  </a:cubicBezTo>
                  <a:lnTo>
                    <a:pt x="0" y="89535"/>
                  </a:lnTo>
                  <a:cubicBezTo>
                    <a:pt x="0" y="40005"/>
                    <a:pt x="40005" y="0"/>
                    <a:pt x="89535" y="0"/>
                  </a:cubicBezTo>
                  <a:lnTo>
                    <a:pt x="348615" y="0"/>
                  </a:lnTo>
                  <a:cubicBezTo>
                    <a:pt x="398145" y="0"/>
                    <a:pt x="438150" y="40005"/>
                    <a:pt x="438150" y="89535"/>
                  </a:cubicBezTo>
                  <a:lnTo>
                    <a:pt x="438150" y="89535"/>
                  </a:lnTo>
                  <a:cubicBezTo>
                    <a:pt x="438150" y="139065"/>
                    <a:pt x="398145" y="179070"/>
                    <a:pt x="348615" y="179070"/>
                  </a:cubicBezTo>
                  <a:close/>
                </a:path>
              </a:pathLst>
            </a:custGeom>
            <a:solidFill>
              <a:srgbClr val="A7A9AC"/>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35" name="Freeform: Shape 334">
              <a:extLst>
                <a:ext uri="{FF2B5EF4-FFF2-40B4-BE49-F238E27FC236}">
                  <a16:creationId xmlns:a16="http://schemas.microsoft.com/office/drawing/2014/main" id="{06699CFA-27BB-4003-9695-BE6F2FF332DD}"/>
                </a:ext>
              </a:extLst>
            </p:cNvPr>
            <p:cNvSpPr/>
            <p:nvPr/>
          </p:nvSpPr>
          <p:spPr>
            <a:xfrm>
              <a:off x="4394917" y="1822962"/>
              <a:ext cx="348615" cy="142875"/>
            </a:xfrm>
            <a:custGeom>
              <a:avLst/>
              <a:gdLst>
                <a:gd name="connsiteX0" fmla="*/ 277178 w 348615"/>
                <a:gd name="connsiteY0" fmla="*/ 142875 h 142875"/>
                <a:gd name="connsiteX1" fmla="*/ 71438 w 348615"/>
                <a:gd name="connsiteY1" fmla="*/ 142875 h 142875"/>
                <a:gd name="connsiteX2" fmla="*/ 0 w 348615"/>
                <a:gd name="connsiteY2" fmla="*/ 71438 h 142875"/>
                <a:gd name="connsiteX3" fmla="*/ 0 w 348615"/>
                <a:gd name="connsiteY3" fmla="*/ 71438 h 142875"/>
                <a:gd name="connsiteX4" fmla="*/ 71438 w 348615"/>
                <a:gd name="connsiteY4" fmla="*/ 0 h 142875"/>
                <a:gd name="connsiteX5" fmla="*/ 277178 w 348615"/>
                <a:gd name="connsiteY5" fmla="*/ 0 h 142875"/>
                <a:gd name="connsiteX6" fmla="*/ 348615 w 348615"/>
                <a:gd name="connsiteY6" fmla="*/ 71438 h 142875"/>
                <a:gd name="connsiteX7" fmla="*/ 348615 w 348615"/>
                <a:gd name="connsiteY7" fmla="*/ 71438 h 142875"/>
                <a:gd name="connsiteX8" fmla="*/ 277178 w 348615"/>
                <a:gd name="connsiteY8" fmla="*/ 142875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8615" h="142875">
                  <a:moveTo>
                    <a:pt x="277178" y="142875"/>
                  </a:moveTo>
                  <a:lnTo>
                    <a:pt x="71438" y="142875"/>
                  </a:lnTo>
                  <a:cubicBezTo>
                    <a:pt x="32385" y="142875"/>
                    <a:pt x="0" y="111442"/>
                    <a:pt x="0" y="71438"/>
                  </a:cubicBezTo>
                  <a:lnTo>
                    <a:pt x="0" y="71438"/>
                  </a:lnTo>
                  <a:cubicBezTo>
                    <a:pt x="0" y="32385"/>
                    <a:pt x="31433" y="0"/>
                    <a:pt x="71438" y="0"/>
                  </a:cubicBezTo>
                  <a:lnTo>
                    <a:pt x="277178" y="0"/>
                  </a:lnTo>
                  <a:cubicBezTo>
                    <a:pt x="316230" y="0"/>
                    <a:pt x="348615" y="31432"/>
                    <a:pt x="348615" y="71438"/>
                  </a:cubicBezTo>
                  <a:lnTo>
                    <a:pt x="348615" y="71438"/>
                  </a:lnTo>
                  <a:cubicBezTo>
                    <a:pt x="348615" y="110490"/>
                    <a:pt x="316230" y="142875"/>
                    <a:pt x="277178" y="142875"/>
                  </a:cubicBezTo>
                  <a:close/>
                </a:path>
              </a:pathLst>
            </a:custGeom>
            <a:solidFill>
              <a:srgbClr val="8C8E90"/>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36" name="Freeform: Shape 335">
              <a:extLst>
                <a:ext uri="{FF2B5EF4-FFF2-40B4-BE49-F238E27FC236}">
                  <a16:creationId xmlns:a16="http://schemas.microsoft.com/office/drawing/2014/main" id="{F5461F29-3B7C-4793-B111-25772FC7828A}"/>
                </a:ext>
              </a:extLst>
            </p:cNvPr>
            <p:cNvSpPr/>
            <p:nvPr/>
          </p:nvSpPr>
          <p:spPr>
            <a:xfrm>
              <a:off x="4627328" y="1855347"/>
              <a:ext cx="348614" cy="142875"/>
            </a:xfrm>
            <a:custGeom>
              <a:avLst/>
              <a:gdLst>
                <a:gd name="connsiteX0" fmla="*/ 277177 w 348614"/>
                <a:gd name="connsiteY0" fmla="*/ 142875 h 142875"/>
                <a:gd name="connsiteX1" fmla="*/ 71438 w 348614"/>
                <a:gd name="connsiteY1" fmla="*/ 142875 h 142875"/>
                <a:gd name="connsiteX2" fmla="*/ 0 w 348614"/>
                <a:gd name="connsiteY2" fmla="*/ 71438 h 142875"/>
                <a:gd name="connsiteX3" fmla="*/ 0 w 348614"/>
                <a:gd name="connsiteY3" fmla="*/ 71438 h 142875"/>
                <a:gd name="connsiteX4" fmla="*/ 71438 w 348614"/>
                <a:gd name="connsiteY4" fmla="*/ 0 h 142875"/>
                <a:gd name="connsiteX5" fmla="*/ 277177 w 348614"/>
                <a:gd name="connsiteY5" fmla="*/ 0 h 142875"/>
                <a:gd name="connsiteX6" fmla="*/ 348615 w 348614"/>
                <a:gd name="connsiteY6" fmla="*/ 71438 h 142875"/>
                <a:gd name="connsiteX7" fmla="*/ 348615 w 348614"/>
                <a:gd name="connsiteY7" fmla="*/ 71438 h 142875"/>
                <a:gd name="connsiteX8" fmla="*/ 277177 w 348614"/>
                <a:gd name="connsiteY8" fmla="*/ 142875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8614" h="142875">
                  <a:moveTo>
                    <a:pt x="277177" y="142875"/>
                  </a:moveTo>
                  <a:lnTo>
                    <a:pt x="71438" y="142875"/>
                  </a:lnTo>
                  <a:cubicBezTo>
                    <a:pt x="32385" y="142875"/>
                    <a:pt x="0" y="111442"/>
                    <a:pt x="0" y="71438"/>
                  </a:cubicBezTo>
                  <a:lnTo>
                    <a:pt x="0" y="71438"/>
                  </a:lnTo>
                  <a:cubicBezTo>
                    <a:pt x="0" y="32385"/>
                    <a:pt x="31432" y="0"/>
                    <a:pt x="71438" y="0"/>
                  </a:cubicBezTo>
                  <a:lnTo>
                    <a:pt x="277177" y="0"/>
                  </a:lnTo>
                  <a:cubicBezTo>
                    <a:pt x="316230" y="0"/>
                    <a:pt x="348615" y="31432"/>
                    <a:pt x="348615" y="71438"/>
                  </a:cubicBezTo>
                  <a:lnTo>
                    <a:pt x="348615" y="71438"/>
                  </a:lnTo>
                  <a:cubicBezTo>
                    <a:pt x="347663" y="111442"/>
                    <a:pt x="316230" y="142875"/>
                    <a:pt x="277177" y="142875"/>
                  </a:cubicBezTo>
                  <a:close/>
                </a:path>
              </a:pathLst>
            </a:custGeom>
            <a:solidFill>
              <a:srgbClr val="8C8E90"/>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37" name="Freeform: Shape 336">
              <a:extLst>
                <a:ext uri="{FF2B5EF4-FFF2-40B4-BE49-F238E27FC236}">
                  <a16:creationId xmlns:a16="http://schemas.microsoft.com/office/drawing/2014/main" id="{03EA2593-D75B-4E86-A216-9F1DD77AF4DB}"/>
                </a:ext>
              </a:extLst>
            </p:cNvPr>
            <p:cNvSpPr/>
            <p:nvPr/>
          </p:nvSpPr>
          <p:spPr>
            <a:xfrm>
              <a:off x="4493978" y="1632462"/>
              <a:ext cx="711517" cy="294322"/>
            </a:xfrm>
            <a:custGeom>
              <a:avLst/>
              <a:gdLst>
                <a:gd name="connsiteX0" fmla="*/ 605790 w 711517"/>
                <a:gd name="connsiteY0" fmla="*/ 294323 h 294322"/>
                <a:gd name="connsiteX1" fmla="*/ 105727 w 711517"/>
                <a:gd name="connsiteY1" fmla="*/ 294323 h 294322"/>
                <a:gd name="connsiteX2" fmla="*/ 0 w 711517"/>
                <a:gd name="connsiteY2" fmla="*/ 188595 h 294322"/>
                <a:gd name="connsiteX3" fmla="*/ 0 w 711517"/>
                <a:gd name="connsiteY3" fmla="*/ 105727 h 294322"/>
                <a:gd name="connsiteX4" fmla="*/ 105727 w 711517"/>
                <a:gd name="connsiteY4" fmla="*/ 0 h 294322"/>
                <a:gd name="connsiteX5" fmla="*/ 605790 w 711517"/>
                <a:gd name="connsiteY5" fmla="*/ 0 h 294322"/>
                <a:gd name="connsiteX6" fmla="*/ 711517 w 711517"/>
                <a:gd name="connsiteY6" fmla="*/ 105727 h 294322"/>
                <a:gd name="connsiteX7" fmla="*/ 711517 w 711517"/>
                <a:gd name="connsiteY7" fmla="*/ 188595 h 294322"/>
                <a:gd name="connsiteX8" fmla="*/ 605790 w 711517"/>
                <a:gd name="connsiteY8" fmla="*/ 294323 h 294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1517" h="294322">
                  <a:moveTo>
                    <a:pt x="605790" y="294323"/>
                  </a:moveTo>
                  <a:lnTo>
                    <a:pt x="105727" y="294323"/>
                  </a:lnTo>
                  <a:cubicBezTo>
                    <a:pt x="47625" y="294323"/>
                    <a:pt x="0" y="246698"/>
                    <a:pt x="0" y="188595"/>
                  </a:cubicBezTo>
                  <a:lnTo>
                    <a:pt x="0" y="105727"/>
                  </a:lnTo>
                  <a:cubicBezTo>
                    <a:pt x="0" y="47625"/>
                    <a:pt x="47625" y="0"/>
                    <a:pt x="105727" y="0"/>
                  </a:cubicBezTo>
                  <a:lnTo>
                    <a:pt x="605790" y="0"/>
                  </a:lnTo>
                  <a:cubicBezTo>
                    <a:pt x="663892" y="0"/>
                    <a:pt x="711517" y="47625"/>
                    <a:pt x="711517" y="105727"/>
                  </a:cubicBezTo>
                  <a:lnTo>
                    <a:pt x="711517" y="188595"/>
                  </a:lnTo>
                  <a:cubicBezTo>
                    <a:pt x="711517" y="247650"/>
                    <a:pt x="663892" y="294323"/>
                    <a:pt x="605790" y="294323"/>
                  </a:cubicBezTo>
                  <a:close/>
                </a:path>
              </a:pathLst>
            </a:custGeom>
            <a:solidFill>
              <a:srgbClr val="696A6D"/>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38" name="Freeform: Shape 337">
              <a:extLst>
                <a:ext uri="{FF2B5EF4-FFF2-40B4-BE49-F238E27FC236}">
                  <a16:creationId xmlns:a16="http://schemas.microsoft.com/office/drawing/2014/main" id="{E1D3112F-C875-4D54-9C2C-6CF610A0A407}"/>
                </a:ext>
              </a:extLst>
            </p:cNvPr>
            <p:cNvSpPr/>
            <p:nvPr/>
          </p:nvSpPr>
          <p:spPr>
            <a:xfrm>
              <a:off x="3904380" y="2110617"/>
              <a:ext cx="341972" cy="118110"/>
            </a:xfrm>
            <a:custGeom>
              <a:avLst/>
              <a:gdLst>
                <a:gd name="connsiteX0" fmla="*/ 282893 w 341972"/>
                <a:gd name="connsiteY0" fmla="*/ 118110 h 118110"/>
                <a:gd name="connsiteX1" fmla="*/ 59055 w 341972"/>
                <a:gd name="connsiteY1" fmla="*/ 118110 h 118110"/>
                <a:gd name="connsiteX2" fmla="*/ 0 w 341972"/>
                <a:gd name="connsiteY2" fmla="*/ 59055 h 118110"/>
                <a:gd name="connsiteX3" fmla="*/ 0 w 341972"/>
                <a:gd name="connsiteY3" fmla="*/ 59055 h 118110"/>
                <a:gd name="connsiteX4" fmla="*/ 59055 w 341972"/>
                <a:gd name="connsiteY4" fmla="*/ 0 h 118110"/>
                <a:gd name="connsiteX5" fmla="*/ 282893 w 341972"/>
                <a:gd name="connsiteY5" fmla="*/ 0 h 118110"/>
                <a:gd name="connsiteX6" fmla="*/ 341948 w 341972"/>
                <a:gd name="connsiteY6" fmla="*/ 59055 h 118110"/>
                <a:gd name="connsiteX7" fmla="*/ 341948 w 341972"/>
                <a:gd name="connsiteY7" fmla="*/ 59055 h 118110"/>
                <a:gd name="connsiteX8" fmla="*/ 282893 w 341972"/>
                <a:gd name="connsiteY8" fmla="*/ 118110 h 118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72" h="118110">
                  <a:moveTo>
                    <a:pt x="282893" y="118110"/>
                  </a:moveTo>
                  <a:lnTo>
                    <a:pt x="59055" y="118110"/>
                  </a:lnTo>
                  <a:cubicBezTo>
                    <a:pt x="26670" y="118110"/>
                    <a:pt x="0" y="91440"/>
                    <a:pt x="0" y="59055"/>
                  </a:cubicBezTo>
                  <a:lnTo>
                    <a:pt x="0" y="59055"/>
                  </a:lnTo>
                  <a:cubicBezTo>
                    <a:pt x="0" y="26670"/>
                    <a:pt x="26670" y="0"/>
                    <a:pt x="59055" y="0"/>
                  </a:cubicBezTo>
                  <a:lnTo>
                    <a:pt x="282893" y="0"/>
                  </a:lnTo>
                  <a:cubicBezTo>
                    <a:pt x="315278" y="0"/>
                    <a:pt x="341948" y="26670"/>
                    <a:pt x="341948" y="59055"/>
                  </a:cubicBezTo>
                  <a:lnTo>
                    <a:pt x="341948" y="59055"/>
                  </a:lnTo>
                  <a:cubicBezTo>
                    <a:pt x="342900" y="91440"/>
                    <a:pt x="316230" y="118110"/>
                    <a:pt x="282893" y="118110"/>
                  </a:cubicBezTo>
                  <a:close/>
                </a:path>
              </a:pathLst>
            </a:custGeom>
            <a:solidFill>
              <a:srgbClr val="8C8E90"/>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39" name="Freeform: Shape 338">
              <a:extLst>
                <a:ext uri="{FF2B5EF4-FFF2-40B4-BE49-F238E27FC236}">
                  <a16:creationId xmlns:a16="http://schemas.microsoft.com/office/drawing/2014/main" id="{1270903C-C4A6-47F9-ADB5-451F93D350FA}"/>
                </a:ext>
              </a:extLst>
            </p:cNvPr>
            <p:cNvSpPr/>
            <p:nvPr/>
          </p:nvSpPr>
          <p:spPr>
            <a:xfrm>
              <a:off x="4379439" y="2422799"/>
              <a:ext cx="31908" cy="31908"/>
            </a:xfrm>
            <a:custGeom>
              <a:avLst/>
              <a:gdLst>
                <a:gd name="connsiteX0" fmla="*/ 20240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5 w 31908"/>
                <a:gd name="connsiteY5" fmla="*/ 20241 h 31908"/>
                <a:gd name="connsiteX6" fmla="*/ 29765 w 31908"/>
                <a:gd name="connsiteY6" fmla="*/ 29766 h 31908"/>
                <a:gd name="connsiteX7" fmla="*/ 29765 w 31908"/>
                <a:gd name="connsiteY7" fmla="*/ 29766 h 31908"/>
                <a:gd name="connsiteX8" fmla="*/ 20240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0" y="29766"/>
                  </a:moveTo>
                  <a:lnTo>
                    <a:pt x="2143" y="11668"/>
                  </a:lnTo>
                  <a:cubicBezTo>
                    <a:pt x="-714" y="8811"/>
                    <a:pt x="-714" y="5001"/>
                    <a:pt x="2143" y="2143"/>
                  </a:cubicBezTo>
                  <a:lnTo>
                    <a:pt x="2143" y="2143"/>
                  </a:lnTo>
                  <a:cubicBezTo>
                    <a:pt x="5001" y="-714"/>
                    <a:pt x="8811" y="-714"/>
                    <a:pt x="11668" y="2143"/>
                  </a:cubicBezTo>
                  <a:lnTo>
                    <a:pt x="29765" y="20241"/>
                  </a:lnTo>
                  <a:cubicBezTo>
                    <a:pt x="32623" y="23098"/>
                    <a:pt x="32623" y="26908"/>
                    <a:pt x="29765" y="29766"/>
                  </a:cubicBezTo>
                  <a:lnTo>
                    <a:pt x="29765" y="29766"/>
                  </a:lnTo>
                  <a:cubicBezTo>
                    <a:pt x="26908" y="32623"/>
                    <a:pt x="23098" y="32623"/>
                    <a:pt x="20240"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40" name="Freeform: Shape 339">
              <a:extLst>
                <a:ext uri="{FF2B5EF4-FFF2-40B4-BE49-F238E27FC236}">
                  <a16:creationId xmlns:a16="http://schemas.microsoft.com/office/drawing/2014/main" id="{6C5D4AEE-48A8-4D70-8646-D993E80376FD}"/>
                </a:ext>
              </a:extLst>
            </p:cNvPr>
            <p:cNvSpPr/>
            <p:nvPr/>
          </p:nvSpPr>
          <p:spPr>
            <a:xfrm>
              <a:off x="4431827" y="2422799"/>
              <a:ext cx="31908" cy="31908"/>
            </a:xfrm>
            <a:custGeom>
              <a:avLst/>
              <a:gdLst>
                <a:gd name="connsiteX0" fmla="*/ 20240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5 w 31908"/>
                <a:gd name="connsiteY5" fmla="*/ 20241 h 31908"/>
                <a:gd name="connsiteX6" fmla="*/ 29765 w 31908"/>
                <a:gd name="connsiteY6" fmla="*/ 29766 h 31908"/>
                <a:gd name="connsiteX7" fmla="*/ 29765 w 31908"/>
                <a:gd name="connsiteY7" fmla="*/ 29766 h 31908"/>
                <a:gd name="connsiteX8" fmla="*/ 20240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0" y="29766"/>
                  </a:moveTo>
                  <a:lnTo>
                    <a:pt x="2143" y="11668"/>
                  </a:lnTo>
                  <a:cubicBezTo>
                    <a:pt x="-714" y="8811"/>
                    <a:pt x="-714" y="5001"/>
                    <a:pt x="2143" y="2143"/>
                  </a:cubicBezTo>
                  <a:lnTo>
                    <a:pt x="2143" y="2143"/>
                  </a:lnTo>
                  <a:cubicBezTo>
                    <a:pt x="5001" y="-714"/>
                    <a:pt x="8811" y="-714"/>
                    <a:pt x="11668" y="2143"/>
                  </a:cubicBezTo>
                  <a:lnTo>
                    <a:pt x="29765" y="20241"/>
                  </a:lnTo>
                  <a:cubicBezTo>
                    <a:pt x="32623" y="23098"/>
                    <a:pt x="32623" y="26908"/>
                    <a:pt x="29765" y="29766"/>
                  </a:cubicBezTo>
                  <a:lnTo>
                    <a:pt x="29765" y="29766"/>
                  </a:lnTo>
                  <a:cubicBezTo>
                    <a:pt x="27861" y="32623"/>
                    <a:pt x="23098" y="32623"/>
                    <a:pt x="20240"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41" name="Freeform: Shape 340">
              <a:extLst>
                <a:ext uri="{FF2B5EF4-FFF2-40B4-BE49-F238E27FC236}">
                  <a16:creationId xmlns:a16="http://schemas.microsoft.com/office/drawing/2014/main" id="{D0CD7BEF-AF87-4FF4-946A-8175B285D5AF}"/>
                </a:ext>
              </a:extLst>
            </p:cNvPr>
            <p:cNvSpPr/>
            <p:nvPr/>
          </p:nvSpPr>
          <p:spPr>
            <a:xfrm>
              <a:off x="4485167" y="2422799"/>
              <a:ext cx="31908" cy="31908"/>
            </a:xfrm>
            <a:custGeom>
              <a:avLst/>
              <a:gdLst>
                <a:gd name="connsiteX0" fmla="*/ 20240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5 w 31908"/>
                <a:gd name="connsiteY5" fmla="*/ 20241 h 31908"/>
                <a:gd name="connsiteX6" fmla="*/ 29765 w 31908"/>
                <a:gd name="connsiteY6" fmla="*/ 29766 h 31908"/>
                <a:gd name="connsiteX7" fmla="*/ 29765 w 31908"/>
                <a:gd name="connsiteY7" fmla="*/ 29766 h 31908"/>
                <a:gd name="connsiteX8" fmla="*/ 20240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0" y="29766"/>
                  </a:moveTo>
                  <a:lnTo>
                    <a:pt x="2143" y="11668"/>
                  </a:lnTo>
                  <a:cubicBezTo>
                    <a:pt x="-714" y="8811"/>
                    <a:pt x="-714" y="5001"/>
                    <a:pt x="2143" y="2143"/>
                  </a:cubicBezTo>
                  <a:lnTo>
                    <a:pt x="2143" y="2143"/>
                  </a:lnTo>
                  <a:cubicBezTo>
                    <a:pt x="5000" y="-714"/>
                    <a:pt x="8811" y="-714"/>
                    <a:pt x="11668" y="2143"/>
                  </a:cubicBezTo>
                  <a:lnTo>
                    <a:pt x="29765" y="20241"/>
                  </a:lnTo>
                  <a:cubicBezTo>
                    <a:pt x="32623" y="23098"/>
                    <a:pt x="32623" y="26908"/>
                    <a:pt x="29765" y="29766"/>
                  </a:cubicBezTo>
                  <a:lnTo>
                    <a:pt x="29765" y="29766"/>
                  </a:lnTo>
                  <a:cubicBezTo>
                    <a:pt x="26908" y="32623"/>
                    <a:pt x="23098" y="32623"/>
                    <a:pt x="20240"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42" name="Freeform: Shape 341">
              <a:extLst>
                <a:ext uri="{FF2B5EF4-FFF2-40B4-BE49-F238E27FC236}">
                  <a16:creationId xmlns:a16="http://schemas.microsoft.com/office/drawing/2014/main" id="{6229F4EE-F034-4277-96CD-71EDDFE993AD}"/>
                </a:ext>
              </a:extLst>
            </p:cNvPr>
            <p:cNvSpPr/>
            <p:nvPr/>
          </p:nvSpPr>
          <p:spPr>
            <a:xfrm>
              <a:off x="4537554" y="2422799"/>
              <a:ext cx="31908" cy="31908"/>
            </a:xfrm>
            <a:custGeom>
              <a:avLst/>
              <a:gdLst>
                <a:gd name="connsiteX0" fmla="*/ 20240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5 w 31908"/>
                <a:gd name="connsiteY5" fmla="*/ 20241 h 31908"/>
                <a:gd name="connsiteX6" fmla="*/ 29765 w 31908"/>
                <a:gd name="connsiteY6" fmla="*/ 29766 h 31908"/>
                <a:gd name="connsiteX7" fmla="*/ 29765 w 31908"/>
                <a:gd name="connsiteY7" fmla="*/ 29766 h 31908"/>
                <a:gd name="connsiteX8" fmla="*/ 20240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0" y="29766"/>
                  </a:moveTo>
                  <a:lnTo>
                    <a:pt x="2143" y="11668"/>
                  </a:lnTo>
                  <a:cubicBezTo>
                    <a:pt x="-714" y="8811"/>
                    <a:pt x="-714" y="5001"/>
                    <a:pt x="2143" y="2143"/>
                  </a:cubicBezTo>
                  <a:lnTo>
                    <a:pt x="2143" y="2143"/>
                  </a:lnTo>
                  <a:cubicBezTo>
                    <a:pt x="5000" y="-714"/>
                    <a:pt x="8811" y="-714"/>
                    <a:pt x="11668" y="2143"/>
                  </a:cubicBezTo>
                  <a:lnTo>
                    <a:pt x="29765" y="20241"/>
                  </a:lnTo>
                  <a:cubicBezTo>
                    <a:pt x="32623" y="23098"/>
                    <a:pt x="32623" y="26908"/>
                    <a:pt x="29765" y="29766"/>
                  </a:cubicBezTo>
                  <a:lnTo>
                    <a:pt x="29765" y="29766"/>
                  </a:lnTo>
                  <a:cubicBezTo>
                    <a:pt x="27861" y="32623"/>
                    <a:pt x="23098" y="32623"/>
                    <a:pt x="20240"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43" name="Freeform: Shape 342">
              <a:extLst>
                <a:ext uri="{FF2B5EF4-FFF2-40B4-BE49-F238E27FC236}">
                  <a16:creationId xmlns:a16="http://schemas.microsoft.com/office/drawing/2014/main" id="{69797872-0187-4552-B068-45A85F2C918B}"/>
                </a:ext>
              </a:extLst>
            </p:cNvPr>
            <p:cNvSpPr/>
            <p:nvPr/>
          </p:nvSpPr>
          <p:spPr>
            <a:xfrm>
              <a:off x="4273712" y="2370411"/>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6908" y="32623"/>
                    <a:pt x="23098"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44" name="Freeform: Shape 343">
              <a:extLst>
                <a:ext uri="{FF2B5EF4-FFF2-40B4-BE49-F238E27FC236}">
                  <a16:creationId xmlns:a16="http://schemas.microsoft.com/office/drawing/2014/main" id="{D26C15CF-35A3-408C-8B84-5C779ADFECF7}"/>
                </a:ext>
              </a:extLst>
            </p:cNvPr>
            <p:cNvSpPr/>
            <p:nvPr/>
          </p:nvSpPr>
          <p:spPr>
            <a:xfrm>
              <a:off x="4326099" y="2370411"/>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7861" y="32623"/>
                    <a:pt x="23098"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45" name="Freeform: Shape 344">
              <a:extLst>
                <a:ext uri="{FF2B5EF4-FFF2-40B4-BE49-F238E27FC236}">
                  <a16:creationId xmlns:a16="http://schemas.microsoft.com/office/drawing/2014/main" id="{04787B3F-15AC-4598-AC01-1BB886AE37BD}"/>
                </a:ext>
              </a:extLst>
            </p:cNvPr>
            <p:cNvSpPr/>
            <p:nvPr/>
          </p:nvSpPr>
          <p:spPr>
            <a:xfrm>
              <a:off x="4379439" y="2370411"/>
              <a:ext cx="31908" cy="31908"/>
            </a:xfrm>
            <a:custGeom>
              <a:avLst/>
              <a:gdLst>
                <a:gd name="connsiteX0" fmla="*/ 20240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5 w 31908"/>
                <a:gd name="connsiteY5" fmla="*/ 20241 h 31908"/>
                <a:gd name="connsiteX6" fmla="*/ 29765 w 31908"/>
                <a:gd name="connsiteY6" fmla="*/ 29766 h 31908"/>
                <a:gd name="connsiteX7" fmla="*/ 29765 w 31908"/>
                <a:gd name="connsiteY7" fmla="*/ 29766 h 31908"/>
                <a:gd name="connsiteX8" fmla="*/ 20240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0" y="29766"/>
                  </a:moveTo>
                  <a:lnTo>
                    <a:pt x="2143" y="11668"/>
                  </a:lnTo>
                  <a:cubicBezTo>
                    <a:pt x="-714" y="8811"/>
                    <a:pt x="-714" y="5001"/>
                    <a:pt x="2143" y="2143"/>
                  </a:cubicBezTo>
                  <a:lnTo>
                    <a:pt x="2143" y="2143"/>
                  </a:lnTo>
                  <a:cubicBezTo>
                    <a:pt x="5001" y="-714"/>
                    <a:pt x="8811" y="-714"/>
                    <a:pt x="11668" y="2143"/>
                  </a:cubicBezTo>
                  <a:lnTo>
                    <a:pt x="29765" y="20241"/>
                  </a:lnTo>
                  <a:cubicBezTo>
                    <a:pt x="32623" y="23098"/>
                    <a:pt x="32623" y="26908"/>
                    <a:pt x="29765" y="29766"/>
                  </a:cubicBezTo>
                  <a:lnTo>
                    <a:pt x="29765" y="29766"/>
                  </a:lnTo>
                  <a:cubicBezTo>
                    <a:pt x="26908" y="32623"/>
                    <a:pt x="23098" y="32623"/>
                    <a:pt x="20240"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46" name="Freeform: Shape 345">
              <a:extLst>
                <a:ext uri="{FF2B5EF4-FFF2-40B4-BE49-F238E27FC236}">
                  <a16:creationId xmlns:a16="http://schemas.microsoft.com/office/drawing/2014/main" id="{50A2BF99-8E72-4AC1-8C8E-2341112D4347}"/>
                </a:ext>
              </a:extLst>
            </p:cNvPr>
            <p:cNvSpPr/>
            <p:nvPr/>
          </p:nvSpPr>
          <p:spPr>
            <a:xfrm>
              <a:off x="4485167" y="2370411"/>
              <a:ext cx="31908" cy="31908"/>
            </a:xfrm>
            <a:custGeom>
              <a:avLst/>
              <a:gdLst>
                <a:gd name="connsiteX0" fmla="*/ 20240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5 w 31908"/>
                <a:gd name="connsiteY5" fmla="*/ 20241 h 31908"/>
                <a:gd name="connsiteX6" fmla="*/ 29765 w 31908"/>
                <a:gd name="connsiteY6" fmla="*/ 29766 h 31908"/>
                <a:gd name="connsiteX7" fmla="*/ 29765 w 31908"/>
                <a:gd name="connsiteY7" fmla="*/ 29766 h 31908"/>
                <a:gd name="connsiteX8" fmla="*/ 20240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0" y="29766"/>
                  </a:moveTo>
                  <a:lnTo>
                    <a:pt x="2143" y="11668"/>
                  </a:lnTo>
                  <a:cubicBezTo>
                    <a:pt x="-714" y="8811"/>
                    <a:pt x="-714" y="5001"/>
                    <a:pt x="2143" y="2143"/>
                  </a:cubicBezTo>
                  <a:lnTo>
                    <a:pt x="2143" y="2143"/>
                  </a:lnTo>
                  <a:cubicBezTo>
                    <a:pt x="5000" y="-714"/>
                    <a:pt x="8811" y="-714"/>
                    <a:pt x="11668" y="2143"/>
                  </a:cubicBezTo>
                  <a:lnTo>
                    <a:pt x="29765" y="20241"/>
                  </a:lnTo>
                  <a:cubicBezTo>
                    <a:pt x="32623" y="23098"/>
                    <a:pt x="32623" y="26908"/>
                    <a:pt x="29765" y="29766"/>
                  </a:cubicBezTo>
                  <a:lnTo>
                    <a:pt x="29765" y="29766"/>
                  </a:lnTo>
                  <a:cubicBezTo>
                    <a:pt x="26908" y="32623"/>
                    <a:pt x="23098" y="32623"/>
                    <a:pt x="20240"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47" name="Freeform: Shape 346">
              <a:extLst>
                <a:ext uri="{FF2B5EF4-FFF2-40B4-BE49-F238E27FC236}">
                  <a16:creationId xmlns:a16="http://schemas.microsoft.com/office/drawing/2014/main" id="{F931EB2E-5AC1-4149-91DE-F8788BBD59A8}"/>
                </a:ext>
              </a:extLst>
            </p:cNvPr>
            <p:cNvSpPr/>
            <p:nvPr/>
          </p:nvSpPr>
          <p:spPr>
            <a:xfrm>
              <a:off x="4167984" y="2317071"/>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6908" y="32623"/>
                    <a:pt x="23098"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48" name="Freeform: Shape 347">
              <a:extLst>
                <a:ext uri="{FF2B5EF4-FFF2-40B4-BE49-F238E27FC236}">
                  <a16:creationId xmlns:a16="http://schemas.microsoft.com/office/drawing/2014/main" id="{F43C95F3-A3AF-43E2-9F9A-6A015834FD4F}"/>
                </a:ext>
              </a:extLst>
            </p:cNvPr>
            <p:cNvSpPr/>
            <p:nvPr/>
          </p:nvSpPr>
          <p:spPr>
            <a:xfrm>
              <a:off x="4220372" y="2317071"/>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7861" y="32623"/>
                    <a:pt x="23098"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49" name="Freeform: Shape 348">
              <a:extLst>
                <a:ext uri="{FF2B5EF4-FFF2-40B4-BE49-F238E27FC236}">
                  <a16:creationId xmlns:a16="http://schemas.microsoft.com/office/drawing/2014/main" id="{09D23E9A-4CB0-443F-BFA1-B149D76E81A7}"/>
                </a:ext>
              </a:extLst>
            </p:cNvPr>
            <p:cNvSpPr/>
            <p:nvPr/>
          </p:nvSpPr>
          <p:spPr>
            <a:xfrm>
              <a:off x="4273712" y="2317071"/>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6908" y="32623"/>
                    <a:pt x="23098"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50" name="Freeform: Shape 349">
              <a:extLst>
                <a:ext uri="{FF2B5EF4-FFF2-40B4-BE49-F238E27FC236}">
                  <a16:creationId xmlns:a16="http://schemas.microsoft.com/office/drawing/2014/main" id="{57770AE2-BCC6-497D-BD96-F7DCD7AD59CF}"/>
                </a:ext>
              </a:extLst>
            </p:cNvPr>
            <p:cNvSpPr/>
            <p:nvPr/>
          </p:nvSpPr>
          <p:spPr>
            <a:xfrm>
              <a:off x="4326099" y="2317071"/>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7861" y="32623"/>
                    <a:pt x="23098"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51" name="Freeform: Shape 350">
              <a:extLst>
                <a:ext uri="{FF2B5EF4-FFF2-40B4-BE49-F238E27FC236}">
                  <a16:creationId xmlns:a16="http://schemas.microsoft.com/office/drawing/2014/main" id="{93E69613-FDD3-4EEE-A44E-935FBA335FAE}"/>
                </a:ext>
              </a:extLst>
            </p:cNvPr>
            <p:cNvSpPr/>
            <p:nvPr/>
          </p:nvSpPr>
          <p:spPr>
            <a:xfrm>
              <a:off x="4379439" y="2317071"/>
              <a:ext cx="31908" cy="31908"/>
            </a:xfrm>
            <a:custGeom>
              <a:avLst/>
              <a:gdLst>
                <a:gd name="connsiteX0" fmla="*/ 20240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5 w 31908"/>
                <a:gd name="connsiteY5" fmla="*/ 20241 h 31908"/>
                <a:gd name="connsiteX6" fmla="*/ 29765 w 31908"/>
                <a:gd name="connsiteY6" fmla="*/ 29766 h 31908"/>
                <a:gd name="connsiteX7" fmla="*/ 29765 w 31908"/>
                <a:gd name="connsiteY7" fmla="*/ 29766 h 31908"/>
                <a:gd name="connsiteX8" fmla="*/ 20240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0" y="29766"/>
                  </a:moveTo>
                  <a:lnTo>
                    <a:pt x="2143" y="11668"/>
                  </a:lnTo>
                  <a:cubicBezTo>
                    <a:pt x="-714" y="8811"/>
                    <a:pt x="-714" y="5001"/>
                    <a:pt x="2143" y="2143"/>
                  </a:cubicBezTo>
                  <a:lnTo>
                    <a:pt x="2143" y="2143"/>
                  </a:lnTo>
                  <a:cubicBezTo>
                    <a:pt x="5001" y="-714"/>
                    <a:pt x="8811" y="-714"/>
                    <a:pt x="11668" y="2143"/>
                  </a:cubicBezTo>
                  <a:lnTo>
                    <a:pt x="29765" y="20241"/>
                  </a:lnTo>
                  <a:cubicBezTo>
                    <a:pt x="32623" y="23098"/>
                    <a:pt x="32623" y="26908"/>
                    <a:pt x="29765" y="29766"/>
                  </a:cubicBezTo>
                  <a:lnTo>
                    <a:pt x="29765" y="29766"/>
                  </a:lnTo>
                  <a:cubicBezTo>
                    <a:pt x="26908" y="32623"/>
                    <a:pt x="23098" y="32623"/>
                    <a:pt x="20240"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52" name="Freeform: Shape 351">
              <a:extLst>
                <a:ext uri="{FF2B5EF4-FFF2-40B4-BE49-F238E27FC236}">
                  <a16:creationId xmlns:a16="http://schemas.microsoft.com/office/drawing/2014/main" id="{6A2519F1-A9FA-40CE-8D0E-AC7E93C63EDE}"/>
                </a:ext>
              </a:extLst>
            </p:cNvPr>
            <p:cNvSpPr/>
            <p:nvPr/>
          </p:nvSpPr>
          <p:spPr>
            <a:xfrm>
              <a:off x="4431827" y="2317071"/>
              <a:ext cx="31908" cy="31908"/>
            </a:xfrm>
            <a:custGeom>
              <a:avLst/>
              <a:gdLst>
                <a:gd name="connsiteX0" fmla="*/ 20240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5 w 31908"/>
                <a:gd name="connsiteY5" fmla="*/ 20241 h 31908"/>
                <a:gd name="connsiteX6" fmla="*/ 29765 w 31908"/>
                <a:gd name="connsiteY6" fmla="*/ 29766 h 31908"/>
                <a:gd name="connsiteX7" fmla="*/ 29765 w 31908"/>
                <a:gd name="connsiteY7" fmla="*/ 29766 h 31908"/>
                <a:gd name="connsiteX8" fmla="*/ 20240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0" y="29766"/>
                  </a:moveTo>
                  <a:lnTo>
                    <a:pt x="2143" y="11668"/>
                  </a:lnTo>
                  <a:cubicBezTo>
                    <a:pt x="-714" y="8811"/>
                    <a:pt x="-714" y="5001"/>
                    <a:pt x="2143" y="2143"/>
                  </a:cubicBezTo>
                  <a:lnTo>
                    <a:pt x="2143" y="2143"/>
                  </a:lnTo>
                  <a:cubicBezTo>
                    <a:pt x="5001" y="-714"/>
                    <a:pt x="8811" y="-714"/>
                    <a:pt x="11668" y="2143"/>
                  </a:cubicBezTo>
                  <a:lnTo>
                    <a:pt x="29765" y="20241"/>
                  </a:lnTo>
                  <a:cubicBezTo>
                    <a:pt x="32623" y="23098"/>
                    <a:pt x="32623" y="26908"/>
                    <a:pt x="29765" y="29766"/>
                  </a:cubicBezTo>
                  <a:lnTo>
                    <a:pt x="29765" y="29766"/>
                  </a:lnTo>
                  <a:cubicBezTo>
                    <a:pt x="27861" y="32623"/>
                    <a:pt x="23098" y="32623"/>
                    <a:pt x="20240"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53" name="Freeform: Shape 352">
              <a:extLst>
                <a:ext uri="{FF2B5EF4-FFF2-40B4-BE49-F238E27FC236}">
                  <a16:creationId xmlns:a16="http://schemas.microsoft.com/office/drawing/2014/main" id="{C95B1E03-7E2C-437C-9157-A08B78ADB129}"/>
                </a:ext>
              </a:extLst>
            </p:cNvPr>
            <p:cNvSpPr/>
            <p:nvPr/>
          </p:nvSpPr>
          <p:spPr>
            <a:xfrm>
              <a:off x="4114644" y="2264684"/>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7861" y="32623"/>
                    <a:pt x="23098"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54" name="Freeform: Shape 353">
              <a:extLst>
                <a:ext uri="{FF2B5EF4-FFF2-40B4-BE49-F238E27FC236}">
                  <a16:creationId xmlns:a16="http://schemas.microsoft.com/office/drawing/2014/main" id="{2A9506A1-D410-4474-9785-1F4FF1E1FFB4}"/>
                </a:ext>
              </a:extLst>
            </p:cNvPr>
            <p:cNvSpPr/>
            <p:nvPr/>
          </p:nvSpPr>
          <p:spPr>
            <a:xfrm>
              <a:off x="4167984" y="2264684"/>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6908" y="32623"/>
                    <a:pt x="23098"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55" name="Freeform: Shape 354">
              <a:extLst>
                <a:ext uri="{FF2B5EF4-FFF2-40B4-BE49-F238E27FC236}">
                  <a16:creationId xmlns:a16="http://schemas.microsoft.com/office/drawing/2014/main" id="{2001F5AD-0F9F-4C7F-871A-F4E10D48E15A}"/>
                </a:ext>
              </a:extLst>
            </p:cNvPr>
            <p:cNvSpPr/>
            <p:nvPr/>
          </p:nvSpPr>
          <p:spPr>
            <a:xfrm>
              <a:off x="4220372" y="2264684"/>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7861" y="32623"/>
                    <a:pt x="23098"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56" name="Freeform: Shape 355">
              <a:extLst>
                <a:ext uri="{FF2B5EF4-FFF2-40B4-BE49-F238E27FC236}">
                  <a16:creationId xmlns:a16="http://schemas.microsoft.com/office/drawing/2014/main" id="{665898A1-8515-47D4-9804-72A8FFF386A5}"/>
                </a:ext>
              </a:extLst>
            </p:cNvPr>
            <p:cNvSpPr/>
            <p:nvPr/>
          </p:nvSpPr>
          <p:spPr>
            <a:xfrm>
              <a:off x="4273712" y="2264684"/>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6908" y="32623"/>
                    <a:pt x="23098"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57" name="Freeform: Shape 356">
              <a:extLst>
                <a:ext uri="{FF2B5EF4-FFF2-40B4-BE49-F238E27FC236}">
                  <a16:creationId xmlns:a16="http://schemas.microsoft.com/office/drawing/2014/main" id="{6761F9D0-EA4A-4CDC-ABCD-6F77CACD9431}"/>
                </a:ext>
              </a:extLst>
            </p:cNvPr>
            <p:cNvSpPr/>
            <p:nvPr/>
          </p:nvSpPr>
          <p:spPr>
            <a:xfrm>
              <a:off x="4326099" y="2264684"/>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7861" y="32623"/>
                    <a:pt x="23098"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58" name="Freeform: Shape 357">
              <a:extLst>
                <a:ext uri="{FF2B5EF4-FFF2-40B4-BE49-F238E27FC236}">
                  <a16:creationId xmlns:a16="http://schemas.microsoft.com/office/drawing/2014/main" id="{375106E7-E44B-405D-BF8A-6415D8FD6EAC}"/>
                </a:ext>
              </a:extLst>
            </p:cNvPr>
            <p:cNvSpPr/>
            <p:nvPr/>
          </p:nvSpPr>
          <p:spPr>
            <a:xfrm>
              <a:off x="4379439" y="2264684"/>
              <a:ext cx="31908" cy="31908"/>
            </a:xfrm>
            <a:custGeom>
              <a:avLst/>
              <a:gdLst>
                <a:gd name="connsiteX0" fmla="*/ 20240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5 w 31908"/>
                <a:gd name="connsiteY5" fmla="*/ 20241 h 31908"/>
                <a:gd name="connsiteX6" fmla="*/ 29765 w 31908"/>
                <a:gd name="connsiteY6" fmla="*/ 29766 h 31908"/>
                <a:gd name="connsiteX7" fmla="*/ 29765 w 31908"/>
                <a:gd name="connsiteY7" fmla="*/ 29766 h 31908"/>
                <a:gd name="connsiteX8" fmla="*/ 20240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0" y="29766"/>
                  </a:moveTo>
                  <a:lnTo>
                    <a:pt x="2143" y="11668"/>
                  </a:lnTo>
                  <a:cubicBezTo>
                    <a:pt x="-714" y="8811"/>
                    <a:pt x="-714" y="5001"/>
                    <a:pt x="2143" y="2143"/>
                  </a:cubicBezTo>
                  <a:lnTo>
                    <a:pt x="2143" y="2143"/>
                  </a:lnTo>
                  <a:cubicBezTo>
                    <a:pt x="5001" y="-714"/>
                    <a:pt x="8811" y="-714"/>
                    <a:pt x="11668" y="2143"/>
                  </a:cubicBezTo>
                  <a:lnTo>
                    <a:pt x="29765" y="20241"/>
                  </a:lnTo>
                  <a:cubicBezTo>
                    <a:pt x="32623" y="23098"/>
                    <a:pt x="32623" y="26908"/>
                    <a:pt x="29765" y="29766"/>
                  </a:cubicBezTo>
                  <a:lnTo>
                    <a:pt x="29765" y="29766"/>
                  </a:lnTo>
                  <a:cubicBezTo>
                    <a:pt x="26908" y="32623"/>
                    <a:pt x="23098" y="32623"/>
                    <a:pt x="20240"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59" name="Freeform: Shape 358">
              <a:extLst>
                <a:ext uri="{FF2B5EF4-FFF2-40B4-BE49-F238E27FC236}">
                  <a16:creationId xmlns:a16="http://schemas.microsoft.com/office/drawing/2014/main" id="{E8075802-06ED-4229-9604-F5BD4A8E7CFB}"/>
                </a:ext>
              </a:extLst>
            </p:cNvPr>
            <p:cNvSpPr/>
            <p:nvPr/>
          </p:nvSpPr>
          <p:spPr>
            <a:xfrm>
              <a:off x="4590894" y="2422799"/>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6908" y="32623"/>
                    <a:pt x="23098"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60" name="Freeform: Shape 359">
              <a:extLst>
                <a:ext uri="{FF2B5EF4-FFF2-40B4-BE49-F238E27FC236}">
                  <a16:creationId xmlns:a16="http://schemas.microsoft.com/office/drawing/2014/main" id="{441DF8C0-A723-446A-81B8-9E43E4C026C5}"/>
                </a:ext>
              </a:extLst>
            </p:cNvPr>
            <p:cNvSpPr/>
            <p:nvPr/>
          </p:nvSpPr>
          <p:spPr>
            <a:xfrm>
              <a:off x="4537554" y="2370411"/>
              <a:ext cx="31908" cy="31908"/>
            </a:xfrm>
            <a:custGeom>
              <a:avLst/>
              <a:gdLst>
                <a:gd name="connsiteX0" fmla="*/ 20240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5 w 31908"/>
                <a:gd name="connsiteY5" fmla="*/ 20241 h 31908"/>
                <a:gd name="connsiteX6" fmla="*/ 29765 w 31908"/>
                <a:gd name="connsiteY6" fmla="*/ 29766 h 31908"/>
                <a:gd name="connsiteX7" fmla="*/ 29765 w 31908"/>
                <a:gd name="connsiteY7" fmla="*/ 29766 h 31908"/>
                <a:gd name="connsiteX8" fmla="*/ 20240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0" y="29766"/>
                  </a:moveTo>
                  <a:lnTo>
                    <a:pt x="2143" y="11668"/>
                  </a:lnTo>
                  <a:cubicBezTo>
                    <a:pt x="-714" y="8811"/>
                    <a:pt x="-714" y="5001"/>
                    <a:pt x="2143" y="2143"/>
                  </a:cubicBezTo>
                  <a:lnTo>
                    <a:pt x="2143" y="2143"/>
                  </a:lnTo>
                  <a:cubicBezTo>
                    <a:pt x="5000" y="-714"/>
                    <a:pt x="8811" y="-714"/>
                    <a:pt x="11668" y="2143"/>
                  </a:cubicBezTo>
                  <a:lnTo>
                    <a:pt x="29765" y="20241"/>
                  </a:lnTo>
                  <a:cubicBezTo>
                    <a:pt x="32623" y="23098"/>
                    <a:pt x="32623" y="26908"/>
                    <a:pt x="29765" y="29766"/>
                  </a:cubicBezTo>
                  <a:lnTo>
                    <a:pt x="29765" y="29766"/>
                  </a:lnTo>
                  <a:cubicBezTo>
                    <a:pt x="27861" y="32623"/>
                    <a:pt x="23098" y="32623"/>
                    <a:pt x="20240"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61" name="Freeform: Shape 360">
              <a:extLst>
                <a:ext uri="{FF2B5EF4-FFF2-40B4-BE49-F238E27FC236}">
                  <a16:creationId xmlns:a16="http://schemas.microsoft.com/office/drawing/2014/main" id="{C4F7A654-0C10-407C-941D-223BFAC74E1E}"/>
                </a:ext>
              </a:extLst>
            </p:cNvPr>
            <p:cNvSpPr/>
            <p:nvPr/>
          </p:nvSpPr>
          <p:spPr>
            <a:xfrm>
              <a:off x="4485167" y="2317071"/>
              <a:ext cx="31908" cy="31908"/>
            </a:xfrm>
            <a:custGeom>
              <a:avLst/>
              <a:gdLst>
                <a:gd name="connsiteX0" fmla="*/ 20240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5 w 31908"/>
                <a:gd name="connsiteY5" fmla="*/ 20241 h 31908"/>
                <a:gd name="connsiteX6" fmla="*/ 29765 w 31908"/>
                <a:gd name="connsiteY6" fmla="*/ 29766 h 31908"/>
                <a:gd name="connsiteX7" fmla="*/ 29765 w 31908"/>
                <a:gd name="connsiteY7" fmla="*/ 29766 h 31908"/>
                <a:gd name="connsiteX8" fmla="*/ 20240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0" y="29766"/>
                  </a:moveTo>
                  <a:lnTo>
                    <a:pt x="2143" y="11668"/>
                  </a:lnTo>
                  <a:cubicBezTo>
                    <a:pt x="-714" y="8811"/>
                    <a:pt x="-714" y="5001"/>
                    <a:pt x="2143" y="2143"/>
                  </a:cubicBezTo>
                  <a:lnTo>
                    <a:pt x="2143" y="2143"/>
                  </a:lnTo>
                  <a:cubicBezTo>
                    <a:pt x="5000" y="-714"/>
                    <a:pt x="8811" y="-714"/>
                    <a:pt x="11668" y="2143"/>
                  </a:cubicBezTo>
                  <a:lnTo>
                    <a:pt x="29765" y="20241"/>
                  </a:lnTo>
                  <a:cubicBezTo>
                    <a:pt x="32623" y="23098"/>
                    <a:pt x="32623" y="26908"/>
                    <a:pt x="29765" y="29766"/>
                  </a:cubicBezTo>
                  <a:lnTo>
                    <a:pt x="29765" y="29766"/>
                  </a:lnTo>
                  <a:cubicBezTo>
                    <a:pt x="26908" y="32623"/>
                    <a:pt x="23098" y="32623"/>
                    <a:pt x="20240"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62" name="Freeform: Shape 361">
              <a:extLst>
                <a:ext uri="{FF2B5EF4-FFF2-40B4-BE49-F238E27FC236}">
                  <a16:creationId xmlns:a16="http://schemas.microsoft.com/office/drawing/2014/main" id="{EF01B48B-9A8D-40C5-95EB-F7E556A96A52}"/>
                </a:ext>
              </a:extLst>
            </p:cNvPr>
            <p:cNvSpPr/>
            <p:nvPr/>
          </p:nvSpPr>
          <p:spPr>
            <a:xfrm>
              <a:off x="4431827" y="2264684"/>
              <a:ext cx="31908" cy="31908"/>
            </a:xfrm>
            <a:custGeom>
              <a:avLst/>
              <a:gdLst>
                <a:gd name="connsiteX0" fmla="*/ 20240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5 w 31908"/>
                <a:gd name="connsiteY5" fmla="*/ 20241 h 31908"/>
                <a:gd name="connsiteX6" fmla="*/ 29765 w 31908"/>
                <a:gd name="connsiteY6" fmla="*/ 29766 h 31908"/>
                <a:gd name="connsiteX7" fmla="*/ 29765 w 31908"/>
                <a:gd name="connsiteY7" fmla="*/ 29766 h 31908"/>
                <a:gd name="connsiteX8" fmla="*/ 20240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0" y="29766"/>
                  </a:moveTo>
                  <a:lnTo>
                    <a:pt x="2143" y="11668"/>
                  </a:lnTo>
                  <a:cubicBezTo>
                    <a:pt x="-714" y="8811"/>
                    <a:pt x="-714" y="5001"/>
                    <a:pt x="2143" y="2143"/>
                  </a:cubicBezTo>
                  <a:lnTo>
                    <a:pt x="2143" y="2143"/>
                  </a:lnTo>
                  <a:cubicBezTo>
                    <a:pt x="5001" y="-714"/>
                    <a:pt x="8811" y="-714"/>
                    <a:pt x="11668" y="2143"/>
                  </a:cubicBezTo>
                  <a:lnTo>
                    <a:pt x="29765" y="20241"/>
                  </a:lnTo>
                  <a:cubicBezTo>
                    <a:pt x="32623" y="23098"/>
                    <a:pt x="32623" y="26908"/>
                    <a:pt x="29765" y="29766"/>
                  </a:cubicBezTo>
                  <a:lnTo>
                    <a:pt x="29765" y="29766"/>
                  </a:lnTo>
                  <a:cubicBezTo>
                    <a:pt x="27861" y="32623"/>
                    <a:pt x="23098" y="32623"/>
                    <a:pt x="20240"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63" name="Freeform: Shape 362">
              <a:extLst>
                <a:ext uri="{FF2B5EF4-FFF2-40B4-BE49-F238E27FC236}">
                  <a16:creationId xmlns:a16="http://schemas.microsoft.com/office/drawing/2014/main" id="{F4A0CBBC-AAA2-4991-81B2-0E8DF63F36AC}"/>
                </a:ext>
              </a:extLst>
            </p:cNvPr>
            <p:cNvSpPr/>
            <p:nvPr/>
          </p:nvSpPr>
          <p:spPr>
            <a:xfrm>
              <a:off x="4590894" y="2370411"/>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6908" y="32623"/>
                    <a:pt x="23098"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64" name="Freeform: Shape 363">
              <a:extLst>
                <a:ext uri="{FF2B5EF4-FFF2-40B4-BE49-F238E27FC236}">
                  <a16:creationId xmlns:a16="http://schemas.microsoft.com/office/drawing/2014/main" id="{4AA70381-ACC2-455A-BB4C-571B0B26037F}"/>
                </a:ext>
              </a:extLst>
            </p:cNvPr>
            <p:cNvSpPr/>
            <p:nvPr/>
          </p:nvSpPr>
          <p:spPr>
            <a:xfrm>
              <a:off x="4537554" y="2317071"/>
              <a:ext cx="31908" cy="31908"/>
            </a:xfrm>
            <a:custGeom>
              <a:avLst/>
              <a:gdLst>
                <a:gd name="connsiteX0" fmla="*/ 20240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5 w 31908"/>
                <a:gd name="connsiteY5" fmla="*/ 20241 h 31908"/>
                <a:gd name="connsiteX6" fmla="*/ 29765 w 31908"/>
                <a:gd name="connsiteY6" fmla="*/ 29766 h 31908"/>
                <a:gd name="connsiteX7" fmla="*/ 29765 w 31908"/>
                <a:gd name="connsiteY7" fmla="*/ 29766 h 31908"/>
                <a:gd name="connsiteX8" fmla="*/ 20240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0" y="29766"/>
                  </a:moveTo>
                  <a:lnTo>
                    <a:pt x="2143" y="11668"/>
                  </a:lnTo>
                  <a:cubicBezTo>
                    <a:pt x="-714" y="8811"/>
                    <a:pt x="-714" y="5001"/>
                    <a:pt x="2143" y="2143"/>
                  </a:cubicBezTo>
                  <a:lnTo>
                    <a:pt x="2143" y="2143"/>
                  </a:lnTo>
                  <a:cubicBezTo>
                    <a:pt x="5000" y="-714"/>
                    <a:pt x="8811" y="-714"/>
                    <a:pt x="11668" y="2143"/>
                  </a:cubicBezTo>
                  <a:lnTo>
                    <a:pt x="29765" y="20241"/>
                  </a:lnTo>
                  <a:cubicBezTo>
                    <a:pt x="32623" y="23098"/>
                    <a:pt x="32623" y="26908"/>
                    <a:pt x="29765" y="29766"/>
                  </a:cubicBezTo>
                  <a:lnTo>
                    <a:pt x="29765" y="29766"/>
                  </a:lnTo>
                  <a:cubicBezTo>
                    <a:pt x="27861" y="32623"/>
                    <a:pt x="23098" y="32623"/>
                    <a:pt x="20240"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65" name="Freeform: Shape 364">
              <a:extLst>
                <a:ext uri="{FF2B5EF4-FFF2-40B4-BE49-F238E27FC236}">
                  <a16:creationId xmlns:a16="http://schemas.microsoft.com/office/drawing/2014/main" id="{6CD10D9E-59CA-4877-82E7-CBCD610E8A30}"/>
                </a:ext>
              </a:extLst>
            </p:cNvPr>
            <p:cNvSpPr/>
            <p:nvPr/>
          </p:nvSpPr>
          <p:spPr>
            <a:xfrm>
              <a:off x="4485167" y="2264684"/>
              <a:ext cx="31908" cy="31908"/>
            </a:xfrm>
            <a:custGeom>
              <a:avLst/>
              <a:gdLst>
                <a:gd name="connsiteX0" fmla="*/ 20240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5 w 31908"/>
                <a:gd name="connsiteY5" fmla="*/ 20241 h 31908"/>
                <a:gd name="connsiteX6" fmla="*/ 29765 w 31908"/>
                <a:gd name="connsiteY6" fmla="*/ 29766 h 31908"/>
                <a:gd name="connsiteX7" fmla="*/ 29765 w 31908"/>
                <a:gd name="connsiteY7" fmla="*/ 29766 h 31908"/>
                <a:gd name="connsiteX8" fmla="*/ 20240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0" y="29766"/>
                  </a:moveTo>
                  <a:lnTo>
                    <a:pt x="2143" y="11668"/>
                  </a:lnTo>
                  <a:cubicBezTo>
                    <a:pt x="-714" y="8811"/>
                    <a:pt x="-714" y="5001"/>
                    <a:pt x="2143" y="2143"/>
                  </a:cubicBezTo>
                  <a:lnTo>
                    <a:pt x="2143" y="2143"/>
                  </a:lnTo>
                  <a:cubicBezTo>
                    <a:pt x="5000" y="-714"/>
                    <a:pt x="8811" y="-714"/>
                    <a:pt x="11668" y="2143"/>
                  </a:cubicBezTo>
                  <a:lnTo>
                    <a:pt x="29765" y="20241"/>
                  </a:lnTo>
                  <a:cubicBezTo>
                    <a:pt x="32623" y="23098"/>
                    <a:pt x="32623" y="26908"/>
                    <a:pt x="29765" y="29766"/>
                  </a:cubicBezTo>
                  <a:lnTo>
                    <a:pt x="29765" y="29766"/>
                  </a:lnTo>
                  <a:cubicBezTo>
                    <a:pt x="26908" y="32623"/>
                    <a:pt x="23098" y="32623"/>
                    <a:pt x="20240"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66" name="Freeform: Shape 365">
              <a:extLst>
                <a:ext uri="{FF2B5EF4-FFF2-40B4-BE49-F238E27FC236}">
                  <a16:creationId xmlns:a16="http://schemas.microsoft.com/office/drawing/2014/main" id="{DDB3C530-BCAF-4B78-8C59-02FAC002D167}"/>
                </a:ext>
              </a:extLst>
            </p:cNvPr>
            <p:cNvSpPr/>
            <p:nvPr/>
          </p:nvSpPr>
          <p:spPr>
            <a:xfrm>
              <a:off x="4590894" y="2317071"/>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6908" y="32623"/>
                    <a:pt x="23098"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67" name="Freeform: Shape 366">
              <a:extLst>
                <a:ext uri="{FF2B5EF4-FFF2-40B4-BE49-F238E27FC236}">
                  <a16:creationId xmlns:a16="http://schemas.microsoft.com/office/drawing/2014/main" id="{82C8FCAB-3A4A-4041-8D20-7846261A9B3D}"/>
                </a:ext>
              </a:extLst>
            </p:cNvPr>
            <p:cNvSpPr/>
            <p:nvPr/>
          </p:nvSpPr>
          <p:spPr>
            <a:xfrm>
              <a:off x="4537554" y="2264684"/>
              <a:ext cx="31908" cy="31908"/>
            </a:xfrm>
            <a:custGeom>
              <a:avLst/>
              <a:gdLst>
                <a:gd name="connsiteX0" fmla="*/ 20240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5 w 31908"/>
                <a:gd name="connsiteY5" fmla="*/ 20241 h 31908"/>
                <a:gd name="connsiteX6" fmla="*/ 29765 w 31908"/>
                <a:gd name="connsiteY6" fmla="*/ 29766 h 31908"/>
                <a:gd name="connsiteX7" fmla="*/ 29765 w 31908"/>
                <a:gd name="connsiteY7" fmla="*/ 29766 h 31908"/>
                <a:gd name="connsiteX8" fmla="*/ 20240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0" y="29766"/>
                  </a:moveTo>
                  <a:lnTo>
                    <a:pt x="2143" y="11668"/>
                  </a:lnTo>
                  <a:cubicBezTo>
                    <a:pt x="-714" y="8811"/>
                    <a:pt x="-714" y="5001"/>
                    <a:pt x="2143" y="2143"/>
                  </a:cubicBezTo>
                  <a:lnTo>
                    <a:pt x="2143" y="2143"/>
                  </a:lnTo>
                  <a:cubicBezTo>
                    <a:pt x="5000" y="-714"/>
                    <a:pt x="8811" y="-714"/>
                    <a:pt x="11668" y="2143"/>
                  </a:cubicBezTo>
                  <a:lnTo>
                    <a:pt x="29765" y="20241"/>
                  </a:lnTo>
                  <a:cubicBezTo>
                    <a:pt x="32623" y="23098"/>
                    <a:pt x="32623" y="26908"/>
                    <a:pt x="29765" y="29766"/>
                  </a:cubicBezTo>
                  <a:lnTo>
                    <a:pt x="29765" y="29766"/>
                  </a:lnTo>
                  <a:cubicBezTo>
                    <a:pt x="27861" y="32623"/>
                    <a:pt x="23098" y="32623"/>
                    <a:pt x="20240"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68" name="Freeform: Shape 367">
              <a:extLst>
                <a:ext uri="{FF2B5EF4-FFF2-40B4-BE49-F238E27FC236}">
                  <a16:creationId xmlns:a16="http://schemas.microsoft.com/office/drawing/2014/main" id="{5202E345-7E8B-4F83-B3D1-EF3DD823D5EC}"/>
                </a:ext>
              </a:extLst>
            </p:cNvPr>
            <p:cNvSpPr/>
            <p:nvPr/>
          </p:nvSpPr>
          <p:spPr>
            <a:xfrm>
              <a:off x="4590894" y="2264684"/>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6908" y="32623"/>
                    <a:pt x="23098"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69" name="Freeform: Shape 368">
              <a:extLst>
                <a:ext uri="{FF2B5EF4-FFF2-40B4-BE49-F238E27FC236}">
                  <a16:creationId xmlns:a16="http://schemas.microsoft.com/office/drawing/2014/main" id="{92BD1AAE-5367-4EE3-87CE-DD2FE6D0E3FD}"/>
                </a:ext>
              </a:extLst>
            </p:cNvPr>
            <p:cNvSpPr/>
            <p:nvPr/>
          </p:nvSpPr>
          <p:spPr>
            <a:xfrm>
              <a:off x="5426237" y="2422799"/>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6908" y="32623"/>
                    <a:pt x="23098"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70" name="Freeform: Shape 369">
              <a:extLst>
                <a:ext uri="{FF2B5EF4-FFF2-40B4-BE49-F238E27FC236}">
                  <a16:creationId xmlns:a16="http://schemas.microsoft.com/office/drawing/2014/main" id="{A5561AB3-7A81-4584-B9C5-1BBC46D0FDBE}"/>
                </a:ext>
              </a:extLst>
            </p:cNvPr>
            <p:cNvSpPr/>
            <p:nvPr/>
          </p:nvSpPr>
          <p:spPr>
            <a:xfrm>
              <a:off x="5478624" y="2422799"/>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7861" y="32623"/>
                    <a:pt x="23098"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71" name="Freeform: Shape 370">
              <a:extLst>
                <a:ext uri="{FF2B5EF4-FFF2-40B4-BE49-F238E27FC236}">
                  <a16:creationId xmlns:a16="http://schemas.microsoft.com/office/drawing/2014/main" id="{DDD652E7-C42E-44E1-9E4A-DD205F175B0B}"/>
                </a:ext>
              </a:extLst>
            </p:cNvPr>
            <p:cNvSpPr/>
            <p:nvPr/>
          </p:nvSpPr>
          <p:spPr>
            <a:xfrm>
              <a:off x="5531964" y="2422799"/>
              <a:ext cx="31908" cy="31908"/>
            </a:xfrm>
            <a:custGeom>
              <a:avLst/>
              <a:gdLst>
                <a:gd name="connsiteX0" fmla="*/ 20240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5 w 31908"/>
                <a:gd name="connsiteY5" fmla="*/ 20241 h 31908"/>
                <a:gd name="connsiteX6" fmla="*/ 29765 w 31908"/>
                <a:gd name="connsiteY6" fmla="*/ 29766 h 31908"/>
                <a:gd name="connsiteX7" fmla="*/ 29765 w 31908"/>
                <a:gd name="connsiteY7" fmla="*/ 29766 h 31908"/>
                <a:gd name="connsiteX8" fmla="*/ 20240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0" y="29766"/>
                  </a:moveTo>
                  <a:lnTo>
                    <a:pt x="2143" y="11668"/>
                  </a:lnTo>
                  <a:cubicBezTo>
                    <a:pt x="-714" y="8811"/>
                    <a:pt x="-714" y="5001"/>
                    <a:pt x="2143" y="2143"/>
                  </a:cubicBezTo>
                  <a:lnTo>
                    <a:pt x="2143" y="2143"/>
                  </a:lnTo>
                  <a:cubicBezTo>
                    <a:pt x="5001" y="-714"/>
                    <a:pt x="8811" y="-714"/>
                    <a:pt x="11668" y="2143"/>
                  </a:cubicBezTo>
                  <a:lnTo>
                    <a:pt x="29765" y="20241"/>
                  </a:lnTo>
                  <a:cubicBezTo>
                    <a:pt x="32623" y="23098"/>
                    <a:pt x="32623" y="26908"/>
                    <a:pt x="29765" y="29766"/>
                  </a:cubicBezTo>
                  <a:lnTo>
                    <a:pt x="29765" y="29766"/>
                  </a:lnTo>
                  <a:cubicBezTo>
                    <a:pt x="26908" y="32623"/>
                    <a:pt x="23098" y="32623"/>
                    <a:pt x="20240"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72" name="Freeform: Shape 371">
              <a:extLst>
                <a:ext uri="{FF2B5EF4-FFF2-40B4-BE49-F238E27FC236}">
                  <a16:creationId xmlns:a16="http://schemas.microsoft.com/office/drawing/2014/main" id="{B7227052-57FC-4184-AE80-CA03AD7AF1DD}"/>
                </a:ext>
              </a:extLst>
            </p:cNvPr>
            <p:cNvSpPr/>
            <p:nvPr/>
          </p:nvSpPr>
          <p:spPr>
            <a:xfrm>
              <a:off x="5584352" y="2422799"/>
              <a:ext cx="31908" cy="31908"/>
            </a:xfrm>
            <a:custGeom>
              <a:avLst/>
              <a:gdLst>
                <a:gd name="connsiteX0" fmla="*/ 20240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5 w 31908"/>
                <a:gd name="connsiteY5" fmla="*/ 20241 h 31908"/>
                <a:gd name="connsiteX6" fmla="*/ 29765 w 31908"/>
                <a:gd name="connsiteY6" fmla="*/ 29766 h 31908"/>
                <a:gd name="connsiteX7" fmla="*/ 29765 w 31908"/>
                <a:gd name="connsiteY7" fmla="*/ 29766 h 31908"/>
                <a:gd name="connsiteX8" fmla="*/ 20240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0" y="29766"/>
                  </a:moveTo>
                  <a:lnTo>
                    <a:pt x="2143" y="11668"/>
                  </a:lnTo>
                  <a:cubicBezTo>
                    <a:pt x="-714" y="8811"/>
                    <a:pt x="-714" y="5001"/>
                    <a:pt x="2143" y="2143"/>
                  </a:cubicBezTo>
                  <a:lnTo>
                    <a:pt x="2143" y="2143"/>
                  </a:lnTo>
                  <a:cubicBezTo>
                    <a:pt x="5001" y="-714"/>
                    <a:pt x="8811" y="-714"/>
                    <a:pt x="11668" y="2143"/>
                  </a:cubicBezTo>
                  <a:lnTo>
                    <a:pt x="29765" y="20241"/>
                  </a:lnTo>
                  <a:cubicBezTo>
                    <a:pt x="32623" y="23098"/>
                    <a:pt x="32623" y="26908"/>
                    <a:pt x="29765" y="29766"/>
                  </a:cubicBezTo>
                  <a:lnTo>
                    <a:pt x="29765" y="29766"/>
                  </a:lnTo>
                  <a:cubicBezTo>
                    <a:pt x="27861" y="32623"/>
                    <a:pt x="23098" y="32623"/>
                    <a:pt x="20240"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73" name="Freeform: Shape 372">
              <a:extLst>
                <a:ext uri="{FF2B5EF4-FFF2-40B4-BE49-F238E27FC236}">
                  <a16:creationId xmlns:a16="http://schemas.microsoft.com/office/drawing/2014/main" id="{93569E03-47C8-4BDC-B844-60D04AB53494}"/>
                </a:ext>
              </a:extLst>
            </p:cNvPr>
            <p:cNvSpPr/>
            <p:nvPr/>
          </p:nvSpPr>
          <p:spPr>
            <a:xfrm>
              <a:off x="5320509" y="2370411"/>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6908" y="32623"/>
                    <a:pt x="23098"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74" name="Freeform: Shape 373">
              <a:extLst>
                <a:ext uri="{FF2B5EF4-FFF2-40B4-BE49-F238E27FC236}">
                  <a16:creationId xmlns:a16="http://schemas.microsoft.com/office/drawing/2014/main" id="{4E602314-DB5B-4224-9C39-3BEF5230A737}"/>
                </a:ext>
              </a:extLst>
            </p:cNvPr>
            <p:cNvSpPr/>
            <p:nvPr/>
          </p:nvSpPr>
          <p:spPr>
            <a:xfrm>
              <a:off x="5372897" y="2370411"/>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7861" y="32623"/>
                    <a:pt x="23098"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75" name="Freeform: Shape 374">
              <a:extLst>
                <a:ext uri="{FF2B5EF4-FFF2-40B4-BE49-F238E27FC236}">
                  <a16:creationId xmlns:a16="http://schemas.microsoft.com/office/drawing/2014/main" id="{B58BBAFF-FBDA-47B5-ACDD-06495BF8341C}"/>
                </a:ext>
              </a:extLst>
            </p:cNvPr>
            <p:cNvSpPr/>
            <p:nvPr/>
          </p:nvSpPr>
          <p:spPr>
            <a:xfrm>
              <a:off x="5426237" y="2370411"/>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6908" y="32623"/>
                    <a:pt x="23098"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76" name="Freeform: Shape 375">
              <a:extLst>
                <a:ext uri="{FF2B5EF4-FFF2-40B4-BE49-F238E27FC236}">
                  <a16:creationId xmlns:a16="http://schemas.microsoft.com/office/drawing/2014/main" id="{F06534A8-F4E1-47A5-BB61-6C9D9B068A47}"/>
                </a:ext>
              </a:extLst>
            </p:cNvPr>
            <p:cNvSpPr/>
            <p:nvPr/>
          </p:nvSpPr>
          <p:spPr>
            <a:xfrm>
              <a:off x="5478624" y="2370411"/>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7861" y="32623"/>
                    <a:pt x="23098"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77" name="Freeform: Shape 376">
              <a:extLst>
                <a:ext uri="{FF2B5EF4-FFF2-40B4-BE49-F238E27FC236}">
                  <a16:creationId xmlns:a16="http://schemas.microsoft.com/office/drawing/2014/main" id="{594EC20D-261F-44B5-8AD8-D366B634DDE5}"/>
                </a:ext>
              </a:extLst>
            </p:cNvPr>
            <p:cNvSpPr/>
            <p:nvPr/>
          </p:nvSpPr>
          <p:spPr>
            <a:xfrm>
              <a:off x="5531964" y="2370411"/>
              <a:ext cx="31908" cy="31908"/>
            </a:xfrm>
            <a:custGeom>
              <a:avLst/>
              <a:gdLst>
                <a:gd name="connsiteX0" fmla="*/ 20240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5 w 31908"/>
                <a:gd name="connsiteY5" fmla="*/ 20241 h 31908"/>
                <a:gd name="connsiteX6" fmla="*/ 29765 w 31908"/>
                <a:gd name="connsiteY6" fmla="*/ 29766 h 31908"/>
                <a:gd name="connsiteX7" fmla="*/ 29765 w 31908"/>
                <a:gd name="connsiteY7" fmla="*/ 29766 h 31908"/>
                <a:gd name="connsiteX8" fmla="*/ 20240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0" y="29766"/>
                  </a:moveTo>
                  <a:lnTo>
                    <a:pt x="2143" y="11668"/>
                  </a:lnTo>
                  <a:cubicBezTo>
                    <a:pt x="-714" y="8811"/>
                    <a:pt x="-714" y="5001"/>
                    <a:pt x="2143" y="2143"/>
                  </a:cubicBezTo>
                  <a:lnTo>
                    <a:pt x="2143" y="2143"/>
                  </a:lnTo>
                  <a:cubicBezTo>
                    <a:pt x="5001" y="-714"/>
                    <a:pt x="8811" y="-714"/>
                    <a:pt x="11668" y="2143"/>
                  </a:cubicBezTo>
                  <a:lnTo>
                    <a:pt x="29765" y="20241"/>
                  </a:lnTo>
                  <a:cubicBezTo>
                    <a:pt x="32623" y="23098"/>
                    <a:pt x="32623" y="26908"/>
                    <a:pt x="29765" y="29766"/>
                  </a:cubicBezTo>
                  <a:lnTo>
                    <a:pt x="29765" y="29766"/>
                  </a:lnTo>
                  <a:cubicBezTo>
                    <a:pt x="26908" y="32623"/>
                    <a:pt x="23098" y="32623"/>
                    <a:pt x="20240"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78" name="Freeform: Shape 377">
              <a:extLst>
                <a:ext uri="{FF2B5EF4-FFF2-40B4-BE49-F238E27FC236}">
                  <a16:creationId xmlns:a16="http://schemas.microsoft.com/office/drawing/2014/main" id="{0E9995C6-8FF9-4B74-B486-5AF5005A2FC2}"/>
                </a:ext>
              </a:extLst>
            </p:cNvPr>
            <p:cNvSpPr/>
            <p:nvPr/>
          </p:nvSpPr>
          <p:spPr>
            <a:xfrm>
              <a:off x="5213829" y="2317071"/>
              <a:ext cx="31908" cy="31908"/>
            </a:xfrm>
            <a:custGeom>
              <a:avLst/>
              <a:gdLst>
                <a:gd name="connsiteX0" fmla="*/ 21193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5 w 31908"/>
                <a:gd name="connsiteY5" fmla="*/ 20241 h 31908"/>
                <a:gd name="connsiteX6" fmla="*/ 29765 w 31908"/>
                <a:gd name="connsiteY6" fmla="*/ 29766 h 31908"/>
                <a:gd name="connsiteX7" fmla="*/ 29765 w 31908"/>
                <a:gd name="connsiteY7" fmla="*/ 29766 h 31908"/>
                <a:gd name="connsiteX8" fmla="*/ 21193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1193" y="29766"/>
                  </a:moveTo>
                  <a:lnTo>
                    <a:pt x="2143" y="11668"/>
                  </a:lnTo>
                  <a:cubicBezTo>
                    <a:pt x="-714" y="8811"/>
                    <a:pt x="-714" y="5001"/>
                    <a:pt x="2143" y="2143"/>
                  </a:cubicBezTo>
                  <a:lnTo>
                    <a:pt x="2143" y="2143"/>
                  </a:lnTo>
                  <a:cubicBezTo>
                    <a:pt x="5000" y="-714"/>
                    <a:pt x="8811" y="-714"/>
                    <a:pt x="11668" y="2143"/>
                  </a:cubicBezTo>
                  <a:lnTo>
                    <a:pt x="29765" y="20241"/>
                  </a:lnTo>
                  <a:cubicBezTo>
                    <a:pt x="32623" y="23098"/>
                    <a:pt x="32623" y="26908"/>
                    <a:pt x="29765" y="29766"/>
                  </a:cubicBezTo>
                  <a:lnTo>
                    <a:pt x="29765" y="29766"/>
                  </a:lnTo>
                  <a:cubicBezTo>
                    <a:pt x="27861" y="32623"/>
                    <a:pt x="23098" y="32623"/>
                    <a:pt x="21193"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79" name="Freeform: Shape 378">
              <a:extLst>
                <a:ext uri="{FF2B5EF4-FFF2-40B4-BE49-F238E27FC236}">
                  <a16:creationId xmlns:a16="http://schemas.microsoft.com/office/drawing/2014/main" id="{115C09A6-DF88-41F0-9DEA-027852C7DBEF}"/>
                </a:ext>
              </a:extLst>
            </p:cNvPr>
            <p:cNvSpPr/>
            <p:nvPr/>
          </p:nvSpPr>
          <p:spPr>
            <a:xfrm>
              <a:off x="5267169" y="2317071"/>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7861" y="32623"/>
                    <a:pt x="23098"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80" name="Freeform: Shape 379">
              <a:extLst>
                <a:ext uri="{FF2B5EF4-FFF2-40B4-BE49-F238E27FC236}">
                  <a16:creationId xmlns:a16="http://schemas.microsoft.com/office/drawing/2014/main" id="{B5D7F01C-D33C-4196-8167-7117D9838720}"/>
                </a:ext>
              </a:extLst>
            </p:cNvPr>
            <p:cNvSpPr/>
            <p:nvPr/>
          </p:nvSpPr>
          <p:spPr>
            <a:xfrm>
              <a:off x="5320509" y="2317071"/>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6908" y="32623"/>
                    <a:pt x="23098"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81" name="Freeform: Shape 380">
              <a:extLst>
                <a:ext uri="{FF2B5EF4-FFF2-40B4-BE49-F238E27FC236}">
                  <a16:creationId xmlns:a16="http://schemas.microsoft.com/office/drawing/2014/main" id="{065CC36F-B4C3-48E4-9565-50B7AC863586}"/>
                </a:ext>
              </a:extLst>
            </p:cNvPr>
            <p:cNvSpPr/>
            <p:nvPr/>
          </p:nvSpPr>
          <p:spPr>
            <a:xfrm>
              <a:off x="5372897" y="2317071"/>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7861" y="32623"/>
                    <a:pt x="23098"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82" name="Freeform: Shape 381">
              <a:extLst>
                <a:ext uri="{FF2B5EF4-FFF2-40B4-BE49-F238E27FC236}">
                  <a16:creationId xmlns:a16="http://schemas.microsoft.com/office/drawing/2014/main" id="{EED63C08-4F53-4EA2-8384-99CC34EDAB09}"/>
                </a:ext>
              </a:extLst>
            </p:cNvPr>
            <p:cNvSpPr/>
            <p:nvPr/>
          </p:nvSpPr>
          <p:spPr>
            <a:xfrm>
              <a:off x="5426237" y="2317071"/>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6908" y="32623"/>
                    <a:pt x="23098"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83" name="Freeform: Shape 382">
              <a:extLst>
                <a:ext uri="{FF2B5EF4-FFF2-40B4-BE49-F238E27FC236}">
                  <a16:creationId xmlns:a16="http://schemas.microsoft.com/office/drawing/2014/main" id="{DDCA6D44-17B8-4C87-B1F1-53C08F65FEC8}"/>
                </a:ext>
              </a:extLst>
            </p:cNvPr>
            <p:cNvSpPr/>
            <p:nvPr/>
          </p:nvSpPr>
          <p:spPr>
            <a:xfrm>
              <a:off x="5478624" y="2317071"/>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7861" y="32623"/>
                    <a:pt x="23098"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84" name="Freeform: Shape 383">
              <a:extLst>
                <a:ext uri="{FF2B5EF4-FFF2-40B4-BE49-F238E27FC236}">
                  <a16:creationId xmlns:a16="http://schemas.microsoft.com/office/drawing/2014/main" id="{849FBD7E-2B01-44F7-AA67-8A7D7D96F960}"/>
                </a:ext>
              </a:extLst>
            </p:cNvPr>
            <p:cNvSpPr/>
            <p:nvPr/>
          </p:nvSpPr>
          <p:spPr>
            <a:xfrm>
              <a:off x="5161442" y="2264684"/>
              <a:ext cx="31908" cy="31908"/>
            </a:xfrm>
            <a:custGeom>
              <a:avLst/>
              <a:gdLst>
                <a:gd name="connsiteX0" fmla="*/ 20240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5 w 31908"/>
                <a:gd name="connsiteY5" fmla="*/ 20241 h 31908"/>
                <a:gd name="connsiteX6" fmla="*/ 29765 w 31908"/>
                <a:gd name="connsiteY6" fmla="*/ 29766 h 31908"/>
                <a:gd name="connsiteX7" fmla="*/ 29765 w 31908"/>
                <a:gd name="connsiteY7" fmla="*/ 29766 h 31908"/>
                <a:gd name="connsiteX8" fmla="*/ 20240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0" y="29766"/>
                  </a:moveTo>
                  <a:lnTo>
                    <a:pt x="2143" y="11668"/>
                  </a:lnTo>
                  <a:cubicBezTo>
                    <a:pt x="-714" y="8811"/>
                    <a:pt x="-714" y="5001"/>
                    <a:pt x="2143" y="2143"/>
                  </a:cubicBezTo>
                  <a:lnTo>
                    <a:pt x="2143" y="2143"/>
                  </a:lnTo>
                  <a:cubicBezTo>
                    <a:pt x="5000" y="-714"/>
                    <a:pt x="8811" y="-714"/>
                    <a:pt x="11668" y="2143"/>
                  </a:cubicBezTo>
                  <a:lnTo>
                    <a:pt x="29765" y="20241"/>
                  </a:lnTo>
                  <a:cubicBezTo>
                    <a:pt x="32623" y="23098"/>
                    <a:pt x="32623" y="26908"/>
                    <a:pt x="29765" y="29766"/>
                  </a:cubicBezTo>
                  <a:lnTo>
                    <a:pt x="29765" y="29766"/>
                  </a:lnTo>
                  <a:cubicBezTo>
                    <a:pt x="26908" y="32623"/>
                    <a:pt x="23098" y="32623"/>
                    <a:pt x="20240"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85" name="Freeform: Shape 384">
              <a:extLst>
                <a:ext uri="{FF2B5EF4-FFF2-40B4-BE49-F238E27FC236}">
                  <a16:creationId xmlns:a16="http://schemas.microsoft.com/office/drawing/2014/main" id="{16DE5241-1A9A-40F9-ACAB-089B9692BC3A}"/>
                </a:ext>
              </a:extLst>
            </p:cNvPr>
            <p:cNvSpPr/>
            <p:nvPr/>
          </p:nvSpPr>
          <p:spPr>
            <a:xfrm>
              <a:off x="5214782" y="2264684"/>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6908" y="32623"/>
                    <a:pt x="22146"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86" name="Freeform: Shape 385">
              <a:extLst>
                <a:ext uri="{FF2B5EF4-FFF2-40B4-BE49-F238E27FC236}">
                  <a16:creationId xmlns:a16="http://schemas.microsoft.com/office/drawing/2014/main" id="{774126CC-4DE8-4D2A-92E3-AF7235C9FF92}"/>
                </a:ext>
              </a:extLst>
            </p:cNvPr>
            <p:cNvSpPr/>
            <p:nvPr/>
          </p:nvSpPr>
          <p:spPr>
            <a:xfrm>
              <a:off x="5267169" y="2264684"/>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7861" y="32623"/>
                    <a:pt x="23098"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87" name="Freeform: Shape 386">
              <a:extLst>
                <a:ext uri="{FF2B5EF4-FFF2-40B4-BE49-F238E27FC236}">
                  <a16:creationId xmlns:a16="http://schemas.microsoft.com/office/drawing/2014/main" id="{CC1228F6-EE1A-45AF-BC26-10D07382940E}"/>
                </a:ext>
              </a:extLst>
            </p:cNvPr>
            <p:cNvSpPr/>
            <p:nvPr/>
          </p:nvSpPr>
          <p:spPr>
            <a:xfrm>
              <a:off x="5320509" y="2264684"/>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6908" y="32623"/>
                    <a:pt x="23098"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88" name="Freeform: Shape 387">
              <a:extLst>
                <a:ext uri="{FF2B5EF4-FFF2-40B4-BE49-F238E27FC236}">
                  <a16:creationId xmlns:a16="http://schemas.microsoft.com/office/drawing/2014/main" id="{732212A7-93B3-4755-BDFB-1B51B633C80B}"/>
                </a:ext>
              </a:extLst>
            </p:cNvPr>
            <p:cNvSpPr/>
            <p:nvPr/>
          </p:nvSpPr>
          <p:spPr>
            <a:xfrm>
              <a:off x="5372897" y="2264684"/>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7861" y="32623"/>
                    <a:pt x="23098"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89" name="Freeform: Shape 388">
              <a:extLst>
                <a:ext uri="{FF2B5EF4-FFF2-40B4-BE49-F238E27FC236}">
                  <a16:creationId xmlns:a16="http://schemas.microsoft.com/office/drawing/2014/main" id="{9512A7BE-F5E5-4BE3-BC3A-E3977350BC26}"/>
                </a:ext>
              </a:extLst>
            </p:cNvPr>
            <p:cNvSpPr/>
            <p:nvPr/>
          </p:nvSpPr>
          <p:spPr>
            <a:xfrm>
              <a:off x="5426237" y="2264684"/>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6908" y="32623"/>
                    <a:pt x="23098"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90" name="Freeform: Shape 389">
              <a:extLst>
                <a:ext uri="{FF2B5EF4-FFF2-40B4-BE49-F238E27FC236}">
                  <a16:creationId xmlns:a16="http://schemas.microsoft.com/office/drawing/2014/main" id="{D00AD144-4CC4-427F-A24C-57E962553530}"/>
                </a:ext>
              </a:extLst>
            </p:cNvPr>
            <p:cNvSpPr/>
            <p:nvPr/>
          </p:nvSpPr>
          <p:spPr>
            <a:xfrm>
              <a:off x="5637692" y="2422799"/>
              <a:ext cx="31908" cy="31908"/>
            </a:xfrm>
            <a:custGeom>
              <a:avLst/>
              <a:gdLst>
                <a:gd name="connsiteX0" fmla="*/ 20240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5 w 31908"/>
                <a:gd name="connsiteY5" fmla="*/ 20241 h 31908"/>
                <a:gd name="connsiteX6" fmla="*/ 29765 w 31908"/>
                <a:gd name="connsiteY6" fmla="*/ 29766 h 31908"/>
                <a:gd name="connsiteX7" fmla="*/ 29765 w 31908"/>
                <a:gd name="connsiteY7" fmla="*/ 29766 h 31908"/>
                <a:gd name="connsiteX8" fmla="*/ 20240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0" y="29766"/>
                  </a:moveTo>
                  <a:lnTo>
                    <a:pt x="2143" y="11668"/>
                  </a:lnTo>
                  <a:cubicBezTo>
                    <a:pt x="-714" y="8811"/>
                    <a:pt x="-714" y="5001"/>
                    <a:pt x="2143" y="2143"/>
                  </a:cubicBezTo>
                  <a:lnTo>
                    <a:pt x="2143" y="2143"/>
                  </a:lnTo>
                  <a:cubicBezTo>
                    <a:pt x="5000" y="-714"/>
                    <a:pt x="8811" y="-714"/>
                    <a:pt x="11668" y="2143"/>
                  </a:cubicBezTo>
                  <a:lnTo>
                    <a:pt x="29765" y="20241"/>
                  </a:lnTo>
                  <a:cubicBezTo>
                    <a:pt x="32623" y="23098"/>
                    <a:pt x="32623" y="26908"/>
                    <a:pt x="29765" y="29766"/>
                  </a:cubicBezTo>
                  <a:lnTo>
                    <a:pt x="29765" y="29766"/>
                  </a:lnTo>
                  <a:cubicBezTo>
                    <a:pt x="26908" y="32623"/>
                    <a:pt x="23098" y="32623"/>
                    <a:pt x="20240"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91" name="Freeform: Shape 390">
              <a:extLst>
                <a:ext uri="{FF2B5EF4-FFF2-40B4-BE49-F238E27FC236}">
                  <a16:creationId xmlns:a16="http://schemas.microsoft.com/office/drawing/2014/main" id="{365D6B86-DDB2-4AEB-9894-C8DA55B04D62}"/>
                </a:ext>
              </a:extLst>
            </p:cNvPr>
            <p:cNvSpPr/>
            <p:nvPr/>
          </p:nvSpPr>
          <p:spPr>
            <a:xfrm>
              <a:off x="5584352" y="2370411"/>
              <a:ext cx="31908" cy="31908"/>
            </a:xfrm>
            <a:custGeom>
              <a:avLst/>
              <a:gdLst>
                <a:gd name="connsiteX0" fmla="*/ 20240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5 w 31908"/>
                <a:gd name="connsiteY5" fmla="*/ 20241 h 31908"/>
                <a:gd name="connsiteX6" fmla="*/ 29765 w 31908"/>
                <a:gd name="connsiteY6" fmla="*/ 29766 h 31908"/>
                <a:gd name="connsiteX7" fmla="*/ 29765 w 31908"/>
                <a:gd name="connsiteY7" fmla="*/ 29766 h 31908"/>
                <a:gd name="connsiteX8" fmla="*/ 20240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0" y="29766"/>
                  </a:moveTo>
                  <a:lnTo>
                    <a:pt x="2143" y="11668"/>
                  </a:lnTo>
                  <a:cubicBezTo>
                    <a:pt x="-714" y="8811"/>
                    <a:pt x="-714" y="5001"/>
                    <a:pt x="2143" y="2143"/>
                  </a:cubicBezTo>
                  <a:lnTo>
                    <a:pt x="2143" y="2143"/>
                  </a:lnTo>
                  <a:cubicBezTo>
                    <a:pt x="5001" y="-714"/>
                    <a:pt x="8811" y="-714"/>
                    <a:pt x="11668" y="2143"/>
                  </a:cubicBezTo>
                  <a:lnTo>
                    <a:pt x="29765" y="20241"/>
                  </a:lnTo>
                  <a:cubicBezTo>
                    <a:pt x="32623" y="23098"/>
                    <a:pt x="32623" y="26908"/>
                    <a:pt x="29765" y="29766"/>
                  </a:cubicBezTo>
                  <a:lnTo>
                    <a:pt x="29765" y="29766"/>
                  </a:lnTo>
                  <a:cubicBezTo>
                    <a:pt x="27861" y="32623"/>
                    <a:pt x="23098" y="32623"/>
                    <a:pt x="20240"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92" name="Freeform: Shape 391">
              <a:extLst>
                <a:ext uri="{FF2B5EF4-FFF2-40B4-BE49-F238E27FC236}">
                  <a16:creationId xmlns:a16="http://schemas.microsoft.com/office/drawing/2014/main" id="{CE9FCC07-FA49-4FDF-B977-FD69D3C117FC}"/>
                </a:ext>
              </a:extLst>
            </p:cNvPr>
            <p:cNvSpPr/>
            <p:nvPr/>
          </p:nvSpPr>
          <p:spPr>
            <a:xfrm>
              <a:off x="5531964" y="2317071"/>
              <a:ext cx="31908" cy="31908"/>
            </a:xfrm>
            <a:custGeom>
              <a:avLst/>
              <a:gdLst>
                <a:gd name="connsiteX0" fmla="*/ 20240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5 w 31908"/>
                <a:gd name="connsiteY5" fmla="*/ 20241 h 31908"/>
                <a:gd name="connsiteX6" fmla="*/ 29765 w 31908"/>
                <a:gd name="connsiteY6" fmla="*/ 29766 h 31908"/>
                <a:gd name="connsiteX7" fmla="*/ 29765 w 31908"/>
                <a:gd name="connsiteY7" fmla="*/ 29766 h 31908"/>
                <a:gd name="connsiteX8" fmla="*/ 20240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0" y="29766"/>
                  </a:moveTo>
                  <a:lnTo>
                    <a:pt x="2143" y="11668"/>
                  </a:lnTo>
                  <a:cubicBezTo>
                    <a:pt x="-714" y="8811"/>
                    <a:pt x="-714" y="5001"/>
                    <a:pt x="2143" y="2143"/>
                  </a:cubicBezTo>
                  <a:lnTo>
                    <a:pt x="2143" y="2143"/>
                  </a:lnTo>
                  <a:cubicBezTo>
                    <a:pt x="5001" y="-714"/>
                    <a:pt x="8811" y="-714"/>
                    <a:pt x="11668" y="2143"/>
                  </a:cubicBezTo>
                  <a:lnTo>
                    <a:pt x="29765" y="20241"/>
                  </a:lnTo>
                  <a:cubicBezTo>
                    <a:pt x="32623" y="23098"/>
                    <a:pt x="32623" y="26908"/>
                    <a:pt x="29765" y="29766"/>
                  </a:cubicBezTo>
                  <a:lnTo>
                    <a:pt x="29765" y="29766"/>
                  </a:lnTo>
                  <a:cubicBezTo>
                    <a:pt x="26908" y="32623"/>
                    <a:pt x="23098" y="32623"/>
                    <a:pt x="20240"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93" name="Freeform: Shape 392">
              <a:extLst>
                <a:ext uri="{FF2B5EF4-FFF2-40B4-BE49-F238E27FC236}">
                  <a16:creationId xmlns:a16="http://schemas.microsoft.com/office/drawing/2014/main" id="{2641BC57-3294-4D72-A0F6-8506D7BC149E}"/>
                </a:ext>
              </a:extLst>
            </p:cNvPr>
            <p:cNvSpPr/>
            <p:nvPr/>
          </p:nvSpPr>
          <p:spPr>
            <a:xfrm>
              <a:off x="5478624" y="2264684"/>
              <a:ext cx="31908" cy="31908"/>
            </a:xfrm>
            <a:custGeom>
              <a:avLst/>
              <a:gdLst>
                <a:gd name="connsiteX0" fmla="*/ 20241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6 w 31908"/>
                <a:gd name="connsiteY5" fmla="*/ 20241 h 31908"/>
                <a:gd name="connsiteX6" fmla="*/ 29766 w 31908"/>
                <a:gd name="connsiteY6" fmla="*/ 29766 h 31908"/>
                <a:gd name="connsiteX7" fmla="*/ 29766 w 31908"/>
                <a:gd name="connsiteY7" fmla="*/ 29766 h 31908"/>
                <a:gd name="connsiteX8" fmla="*/ 20241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1" y="29766"/>
                  </a:moveTo>
                  <a:lnTo>
                    <a:pt x="2143" y="11668"/>
                  </a:lnTo>
                  <a:cubicBezTo>
                    <a:pt x="-714" y="8811"/>
                    <a:pt x="-714" y="5001"/>
                    <a:pt x="2143" y="2143"/>
                  </a:cubicBezTo>
                  <a:lnTo>
                    <a:pt x="2143" y="2143"/>
                  </a:lnTo>
                  <a:cubicBezTo>
                    <a:pt x="5001" y="-714"/>
                    <a:pt x="8811" y="-714"/>
                    <a:pt x="11668" y="2143"/>
                  </a:cubicBezTo>
                  <a:lnTo>
                    <a:pt x="29766" y="20241"/>
                  </a:lnTo>
                  <a:cubicBezTo>
                    <a:pt x="32623" y="23098"/>
                    <a:pt x="32623" y="26908"/>
                    <a:pt x="29766" y="29766"/>
                  </a:cubicBezTo>
                  <a:lnTo>
                    <a:pt x="29766" y="29766"/>
                  </a:lnTo>
                  <a:cubicBezTo>
                    <a:pt x="27861" y="32623"/>
                    <a:pt x="23098" y="32623"/>
                    <a:pt x="20241"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94" name="Freeform: Shape 393">
              <a:extLst>
                <a:ext uri="{FF2B5EF4-FFF2-40B4-BE49-F238E27FC236}">
                  <a16:creationId xmlns:a16="http://schemas.microsoft.com/office/drawing/2014/main" id="{B87C4A61-B08D-4701-B166-1499C2E86283}"/>
                </a:ext>
              </a:extLst>
            </p:cNvPr>
            <p:cNvSpPr/>
            <p:nvPr/>
          </p:nvSpPr>
          <p:spPr>
            <a:xfrm>
              <a:off x="5637692" y="2370411"/>
              <a:ext cx="31908" cy="31908"/>
            </a:xfrm>
            <a:custGeom>
              <a:avLst/>
              <a:gdLst>
                <a:gd name="connsiteX0" fmla="*/ 20240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5 w 31908"/>
                <a:gd name="connsiteY5" fmla="*/ 20241 h 31908"/>
                <a:gd name="connsiteX6" fmla="*/ 29765 w 31908"/>
                <a:gd name="connsiteY6" fmla="*/ 29766 h 31908"/>
                <a:gd name="connsiteX7" fmla="*/ 29765 w 31908"/>
                <a:gd name="connsiteY7" fmla="*/ 29766 h 31908"/>
                <a:gd name="connsiteX8" fmla="*/ 20240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0" y="29766"/>
                  </a:moveTo>
                  <a:lnTo>
                    <a:pt x="2143" y="11668"/>
                  </a:lnTo>
                  <a:cubicBezTo>
                    <a:pt x="-714" y="8811"/>
                    <a:pt x="-714" y="5001"/>
                    <a:pt x="2143" y="2143"/>
                  </a:cubicBezTo>
                  <a:lnTo>
                    <a:pt x="2143" y="2143"/>
                  </a:lnTo>
                  <a:cubicBezTo>
                    <a:pt x="5000" y="-714"/>
                    <a:pt x="8811" y="-714"/>
                    <a:pt x="11668" y="2143"/>
                  </a:cubicBezTo>
                  <a:lnTo>
                    <a:pt x="29765" y="20241"/>
                  </a:lnTo>
                  <a:cubicBezTo>
                    <a:pt x="32623" y="23098"/>
                    <a:pt x="32623" y="26908"/>
                    <a:pt x="29765" y="29766"/>
                  </a:cubicBezTo>
                  <a:lnTo>
                    <a:pt x="29765" y="29766"/>
                  </a:lnTo>
                  <a:cubicBezTo>
                    <a:pt x="26908" y="32623"/>
                    <a:pt x="23098" y="32623"/>
                    <a:pt x="20240"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95" name="Freeform: Shape 394">
              <a:extLst>
                <a:ext uri="{FF2B5EF4-FFF2-40B4-BE49-F238E27FC236}">
                  <a16:creationId xmlns:a16="http://schemas.microsoft.com/office/drawing/2014/main" id="{52A15550-C550-42EB-8D41-F319366BB875}"/>
                </a:ext>
              </a:extLst>
            </p:cNvPr>
            <p:cNvSpPr/>
            <p:nvPr/>
          </p:nvSpPr>
          <p:spPr>
            <a:xfrm>
              <a:off x="5584352" y="2317071"/>
              <a:ext cx="31908" cy="31908"/>
            </a:xfrm>
            <a:custGeom>
              <a:avLst/>
              <a:gdLst>
                <a:gd name="connsiteX0" fmla="*/ 20240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5 w 31908"/>
                <a:gd name="connsiteY5" fmla="*/ 20241 h 31908"/>
                <a:gd name="connsiteX6" fmla="*/ 29765 w 31908"/>
                <a:gd name="connsiteY6" fmla="*/ 29766 h 31908"/>
                <a:gd name="connsiteX7" fmla="*/ 29765 w 31908"/>
                <a:gd name="connsiteY7" fmla="*/ 29766 h 31908"/>
                <a:gd name="connsiteX8" fmla="*/ 20240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0" y="29766"/>
                  </a:moveTo>
                  <a:lnTo>
                    <a:pt x="2143" y="11668"/>
                  </a:lnTo>
                  <a:cubicBezTo>
                    <a:pt x="-714" y="8811"/>
                    <a:pt x="-714" y="5001"/>
                    <a:pt x="2143" y="2143"/>
                  </a:cubicBezTo>
                  <a:lnTo>
                    <a:pt x="2143" y="2143"/>
                  </a:lnTo>
                  <a:cubicBezTo>
                    <a:pt x="5001" y="-714"/>
                    <a:pt x="8811" y="-714"/>
                    <a:pt x="11668" y="2143"/>
                  </a:cubicBezTo>
                  <a:lnTo>
                    <a:pt x="29765" y="20241"/>
                  </a:lnTo>
                  <a:cubicBezTo>
                    <a:pt x="32623" y="23098"/>
                    <a:pt x="32623" y="26908"/>
                    <a:pt x="29765" y="29766"/>
                  </a:cubicBezTo>
                  <a:lnTo>
                    <a:pt x="29765" y="29766"/>
                  </a:lnTo>
                  <a:cubicBezTo>
                    <a:pt x="27861" y="32623"/>
                    <a:pt x="23098" y="32623"/>
                    <a:pt x="20240"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96" name="Freeform: Shape 395">
              <a:extLst>
                <a:ext uri="{FF2B5EF4-FFF2-40B4-BE49-F238E27FC236}">
                  <a16:creationId xmlns:a16="http://schemas.microsoft.com/office/drawing/2014/main" id="{3970DECB-A5EF-48EA-9A6F-2169741A08BF}"/>
                </a:ext>
              </a:extLst>
            </p:cNvPr>
            <p:cNvSpPr/>
            <p:nvPr/>
          </p:nvSpPr>
          <p:spPr>
            <a:xfrm>
              <a:off x="5531964" y="2264684"/>
              <a:ext cx="31908" cy="31908"/>
            </a:xfrm>
            <a:custGeom>
              <a:avLst/>
              <a:gdLst>
                <a:gd name="connsiteX0" fmla="*/ 20240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5 w 31908"/>
                <a:gd name="connsiteY5" fmla="*/ 20241 h 31908"/>
                <a:gd name="connsiteX6" fmla="*/ 29765 w 31908"/>
                <a:gd name="connsiteY6" fmla="*/ 29766 h 31908"/>
                <a:gd name="connsiteX7" fmla="*/ 29765 w 31908"/>
                <a:gd name="connsiteY7" fmla="*/ 29766 h 31908"/>
                <a:gd name="connsiteX8" fmla="*/ 20240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0" y="29766"/>
                  </a:moveTo>
                  <a:lnTo>
                    <a:pt x="2143" y="11668"/>
                  </a:lnTo>
                  <a:cubicBezTo>
                    <a:pt x="-714" y="8811"/>
                    <a:pt x="-714" y="5001"/>
                    <a:pt x="2143" y="2143"/>
                  </a:cubicBezTo>
                  <a:lnTo>
                    <a:pt x="2143" y="2143"/>
                  </a:lnTo>
                  <a:cubicBezTo>
                    <a:pt x="5001" y="-714"/>
                    <a:pt x="8811" y="-714"/>
                    <a:pt x="11668" y="2143"/>
                  </a:cubicBezTo>
                  <a:lnTo>
                    <a:pt x="29765" y="20241"/>
                  </a:lnTo>
                  <a:cubicBezTo>
                    <a:pt x="32623" y="23098"/>
                    <a:pt x="32623" y="26908"/>
                    <a:pt x="29765" y="29766"/>
                  </a:cubicBezTo>
                  <a:lnTo>
                    <a:pt x="29765" y="29766"/>
                  </a:lnTo>
                  <a:cubicBezTo>
                    <a:pt x="26908" y="32623"/>
                    <a:pt x="23098" y="32623"/>
                    <a:pt x="20240"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97" name="Freeform: Shape 396">
              <a:extLst>
                <a:ext uri="{FF2B5EF4-FFF2-40B4-BE49-F238E27FC236}">
                  <a16:creationId xmlns:a16="http://schemas.microsoft.com/office/drawing/2014/main" id="{2AE59EB1-1A1F-4A5B-BECD-F434EE0BBEBB}"/>
                </a:ext>
              </a:extLst>
            </p:cNvPr>
            <p:cNvSpPr/>
            <p:nvPr/>
          </p:nvSpPr>
          <p:spPr>
            <a:xfrm>
              <a:off x="5637692" y="2317071"/>
              <a:ext cx="31908" cy="31908"/>
            </a:xfrm>
            <a:custGeom>
              <a:avLst/>
              <a:gdLst>
                <a:gd name="connsiteX0" fmla="*/ 20240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5 w 31908"/>
                <a:gd name="connsiteY5" fmla="*/ 20241 h 31908"/>
                <a:gd name="connsiteX6" fmla="*/ 29765 w 31908"/>
                <a:gd name="connsiteY6" fmla="*/ 29766 h 31908"/>
                <a:gd name="connsiteX7" fmla="*/ 29765 w 31908"/>
                <a:gd name="connsiteY7" fmla="*/ 29766 h 31908"/>
                <a:gd name="connsiteX8" fmla="*/ 20240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0" y="29766"/>
                  </a:moveTo>
                  <a:lnTo>
                    <a:pt x="2143" y="11668"/>
                  </a:lnTo>
                  <a:cubicBezTo>
                    <a:pt x="-714" y="8811"/>
                    <a:pt x="-714" y="5001"/>
                    <a:pt x="2143" y="2143"/>
                  </a:cubicBezTo>
                  <a:lnTo>
                    <a:pt x="2143" y="2143"/>
                  </a:lnTo>
                  <a:cubicBezTo>
                    <a:pt x="5000" y="-714"/>
                    <a:pt x="8811" y="-714"/>
                    <a:pt x="11668" y="2143"/>
                  </a:cubicBezTo>
                  <a:lnTo>
                    <a:pt x="29765" y="20241"/>
                  </a:lnTo>
                  <a:cubicBezTo>
                    <a:pt x="32623" y="23098"/>
                    <a:pt x="32623" y="26908"/>
                    <a:pt x="29765" y="29766"/>
                  </a:cubicBezTo>
                  <a:lnTo>
                    <a:pt x="29765" y="29766"/>
                  </a:lnTo>
                  <a:cubicBezTo>
                    <a:pt x="26908" y="32623"/>
                    <a:pt x="23098" y="32623"/>
                    <a:pt x="20240"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98" name="Freeform: Shape 397">
              <a:extLst>
                <a:ext uri="{FF2B5EF4-FFF2-40B4-BE49-F238E27FC236}">
                  <a16:creationId xmlns:a16="http://schemas.microsoft.com/office/drawing/2014/main" id="{E47D528B-4ED0-4F19-AF0E-D8A42F223530}"/>
                </a:ext>
              </a:extLst>
            </p:cNvPr>
            <p:cNvSpPr/>
            <p:nvPr/>
          </p:nvSpPr>
          <p:spPr>
            <a:xfrm>
              <a:off x="5584352" y="2264684"/>
              <a:ext cx="31908" cy="31908"/>
            </a:xfrm>
            <a:custGeom>
              <a:avLst/>
              <a:gdLst>
                <a:gd name="connsiteX0" fmla="*/ 20240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5 w 31908"/>
                <a:gd name="connsiteY5" fmla="*/ 20241 h 31908"/>
                <a:gd name="connsiteX6" fmla="*/ 29765 w 31908"/>
                <a:gd name="connsiteY6" fmla="*/ 29766 h 31908"/>
                <a:gd name="connsiteX7" fmla="*/ 29765 w 31908"/>
                <a:gd name="connsiteY7" fmla="*/ 29766 h 31908"/>
                <a:gd name="connsiteX8" fmla="*/ 20240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0" y="29766"/>
                  </a:moveTo>
                  <a:lnTo>
                    <a:pt x="2143" y="11668"/>
                  </a:lnTo>
                  <a:cubicBezTo>
                    <a:pt x="-714" y="8811"/>
                    <a:pt x="-714" y="5001"/>
                    <a:pt x="2143" y="2143"/>
                  </a:cubicBezTo>
                  <a:lnTo>
                    <a:pt x="2143" y="2143"/>
                  </a:lnTo>
                  <a:cubicBezTo>
                    <a:pt x="5001" y="-714"/>
                    <a:pt x="8811" y="-714"/>
                    <a:pt x="11668" y="2143"/>
                  </a:cubicBezTo>
                  <a:lnTo>
                    <a:pt x="29765" y="20241"/>
                  </a:lnTo>
                  <a:cubicBezTo>
                    <a:pt x="32623" y="23098"/>
                    <a:pt x="32623" y="26908"/>
                    <a:pt x="29765" y="29766"/>
                  </a:cubicBezTo>
                  <a:lnTo>
                    <a:pt x="29765" y="29766"/>
                  </a:lnTo>
                  <a:cubicBezTo>
                    <a:pt x="27861" y="32623"/>
                    <a:pt x="23098" y="32623"/>
                    <a:pt x="20240"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99" name="Freeform: Shape 398">
              <a:extLst>
                <a:ext uri="{FF2B5EF4-FFF2-40B4-BE49-F238E27FC236}">
                  <a16:creationId xmlns:a16="http://schemas.microsoft.com/office/drawing/2014/main" id="{E6A9231F-DBB5-4D05-87DC-E39F9FAF5E63}"/>
                </a:ext>
              </a:extLst>
            </p:cNvPr>
            <p:cNvSpPr/>
            <p:nvPr/>
          </p:nvSpPr>
          <p:spPr>
            <a:xfrm>
              <a:off x="5637692" y="2264684"/>
              <a:ext cx="31908" cy="31908"/>
            </a:xfrm>
            <a:custGeom>
              <a:avLst/>
              <a:gdLst>
                <a:gd name="connsiteX0" fmla="*/ 20240 w 31908"/>
                <a:gd name="connsiteY0" fmla="*/ 29766 h 31908"/>
                <a:gd name="connsiteX1" fmla="*/ 2143 w 31908"/>
                <a:gd name="connsiteY1" fmla="*/ 11668 h 31908"/>
                <a:gd name="connsiteX2" fmla="*/ 2143 w 31908"/>
                <a:gd name="connsiteY2" fmla="*/ 2143 h 31908"/>
                <a:gd name="connsiteX3" fmla="*/ 2143 w 31908"/>
                <a:gd name="connsiteY3" fmla="*/ 2143 h 31908"/>
                <a:gd name="connsiteX4" fmla="*/ 11668 w 31908"/>
                <a:gd name="connsiteY4" fmla="*/ 2143 h 31908"/>
                <a:gd name="connsiteX5" fmla="*/ 29765 w 31908"/>
                <a:gd name="connsiteY5" fmla="*/ 20241 h 31908"/>
                <a:gd name="connsiteX6" fmla="*/ 29765 w 31908"/>
                <a:gd name="connsiteY6" fmla="*/ 29766 h 31908"/>
                <a:gd name="connsiteX7" fmla="*/ 29765 w 31908"/>
                <a:gd name="connsiteY7" fmla="*/ 29766 h 31908"/>
                <a:gd name="connsiteX8" fmla="*/ 20240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20240" y="29766"/>
                  </a:moveTo>
                  <a:lnTo>
                    <a:pt x="2143" y="11668"/>
                  </a:lnTo>
                  <a:cubicBezTo>
                    <a:pt x="-714" y="8811"/>
                    <a:pt x="-714" y="5001"/>
                    <a:pt x="2143" y="2143"/>
                  </a:cubicBezTo>
                  <a:lnTo>
                    <a:pt x="2143" y="2143"/>
                  </a:lnTo>
                  <a:cubicBezTo>
                    <a:pt x="5000" y="-714"/>
                    <a:pt x="8811" y="-714"/>
                    <a:pt x="11668" y="2143"/>
                  </a:cubicBezTo>
                  <a:lnTo>
                    <a:pt x="29765" y="20241"/>
                  </a:lnTo>
                  <a:cubicBezTo>
                    <a:pt x="32623" y="23098"/>
                    <a:pt x="32623" y="26908"/>
                    <a:pt x="29765" y="29766"/>
                  </a:cubicBezTo>
                  <a:lnTo>
                    <a:pt x="29765" y="29766"/>
                  </a:lnTo>
                  <a:cubicBezTo>
                    <a:pt x="26908" y="32623"/>
                    <a:pt x="23098" y="32623"/>
                    <a:pt x="20240"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00" name="Freeform: Shape 399">
              <a:extLst>
                <a:ext uri="{FF2B5EF4-FFF2-40B4-BE49-F238E27FC236}">
                  <a16:creationId xmlns:a16="http://schemas.microsoft.com/office/drawing/2014/main" id="{042E6BCD-3B35-4837-BE0F-3A108E939296}"/>
                </a:ext>
              </a:extLst>
            </p:cNvPr>
            <p:cNvSpPr/>
            <p:nvPr/>
          </p:nvSpPr>
          <p:spPr>
            <a:xfrm>
              <a:off x="6486369" y="2422799"/>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4048"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01" name="Freeform: Shape 400">
              <a:extLst>
                <a:ext uri="{FF2B5EF4-FFF2-40B4-BE49-F238E27FC236}">
                  <a16:creationId xmlns:a16="http://schemas.microsoft.com/office/drawing/2014/main" id="{5E439A5B-7EA2-460E-8CF7-03AF2A9C4B77}"/>
                </a:ext>
              </a:extLst>
            </p:cNvPr>
            <p:cNvSpPr/>
            <p:nvPr/>
          </p:nvSpPr>
          <p:spPr>
            <a:xfrm>
              <a:off x="6433029" y="2422799"/>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0"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02" name="Freeform: Shape 401">
              <a:extLst>
                <a:ext uri="{FF2B5EF4-FFF2-40B4-BE49-F238E27FC236}">
                  <a16:creationId xmlns:a16="http://schemas.microsoft.com/office/drawing/2014/main" id="{16A15454-37CF-4890-80B3-04D3ED5D31D3}"/>
                </a:ext>
              </a:extLst>
            </p:cNvPr>
            <p:cNvSpPr/>
            <p:nvPr/>
          </p:nvSpPr>
          <p:spPr>
            <a:xfrm>
              <a:off x="6380642" y="2422799"/>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4048"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03" name="Freeform: Shape 402">
              <a:extLst>
                <a:ext uri="{FF2B5EF4-FFF2-40B4-BE49-F238E27FC236}">
                  <a16:creationId xmlns:a16="http://schemas.microsoft.com/office/drawing/2014/main" id="{CD0CEAFE-4453-46E4-BA6B-97DBD38A93CD}"/>
                </a:ext>
              </a:extLst>
            </p:cNvPr>
            <p:cNvSpPr/>
            <p:nvPr/>
          </p:nvSpPr>
          <p:spPr>
            <a:xfrm>
              <a:off x="6327302" y="2422799"/>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1"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04" name="Freeform: Shape 403">
              <a:extLst>
                <a:ext uri="{FF2B5EF4-FFF2-40B4-BE49-F238E27FC236}">
                  <a16:creationId xmlns:a16="http://schemas.microsoft.com/office/drawing/2014/main" id="{1174248C-429A-41C0-99A1-FE19832D633C}"/>
                </a:ext>
              </a:extLst>
            </p:cNvPr>
            <p:cNvSpPr/>
            <p:nvPr/>
          </p:nvSpPr>
          <p:spPr>
            <a:xfrm>
              <a:off x="6592097" y="2370411"/>
              <a:ext cx="31908" cy="31908"/>
            </a:xfrm>
            <a:custGeom>
              <a:avLst/>
              <a:gdLst>
                <a:gd name="connsiteX0" fmla="*/ 11668 w 31908"/>
                <a:gd name="connsiteY0" fmla="*/ 29766 h 31908"/>
                <a:gd name="connsiteX1" fmla="*/ 29765 w 31908"/>
                <a:gd name="connsiteY1" fmla="*/ 11668 h 31908"/>
                <a:gd name="connsiteX2" fmla="*/ 29765 w 31908"/>
                <a:gd name="connsiteY2" fmla="*/ 2143 h 31908"/>
                <a:gd name="connsiteX3" fmla="*/ 29765 w 31908"/>
                <a:gd name="connsiteY3" fmla="*/ 2143 h 31908"/>
                <a:gd name="connsiteX4" fmla="*/ 20240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5" y="11668"/>
                  </a:lnTo>
                  <a:cubicBezTo>
                    <a:pt x="32623" y="8811"/>
                    <a:pt x="32623" y="5001"/>
                    <a:pt x="29765" y="2143"/>
                  </a:cubicBezTo>
                  <a:lnTo>
                    <a:pt x="29765" y="2143"/>
                  </a:lnTo>
                  <a:cubicBezTo>
                    <a:pt x="26908" y="-714"/>
                    <a:pt x="23098" y="-714"/>
                    <a:pt x="20240" y="2143"/>
                  </a:cubicBezTo>
                  <a:lnTo>
                    <a:pt x="2143" y="20241"/>
                  </a:lnTo>
                  <a:cubicBezTo>
                    <a:pt x="-714" y="23098"/>
                    <a:pt x="-714" y="26908"/>
                    <a:pt x="2143" y="29766"/>
                  </a:cubicBezTo>
                  <a:lnTo>
                    <a:pt x="2143" y="29766"/>
                  </a:lnTo>
                  <a:cubicBezTo>
                    <a:pt x="4048"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05" name="Freeform: Shape 404">
              <a:extLst>
                <a:ext uri="{FF2B5EF4-FFF2-40B4-BE49-F238E27FC236}">
                  <a16:creationId xmlns:a16="http://schemas.microsoft.com/office/drawing/2014/main" id="{AB95D110-6711-4155-B52B-6BE37B33A868}"/>
                </a:ext>
              </a:extLst>
            </p:cNvPr>
            <p:cNvSpPr/>
            <p:nvPr/>
          </p:nvSpPr>
          <p:spPr>
            <a:xfrm>
              <a:off x="6538757" y="2370411"/>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1"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06" name="Freeform: Shape 405">
              <a:extLst>
                <a:ext uri="{FF2B5EF4-FFF2-40B4-BE49-F238E27FC236}">
                  <a16:creationId xmlns:a16="http://schemas.microsoft.com/office/drawing/2014/main" id="{07A20F4E-9F74-4F40-98B6-3E11099220FC}"/>
                </a:ext>
              </a:extLst>
            </p:cNvPr>
            <p:cNvSpPr/>
            <p:nvPr/>
          </p:nvSpPr>
          <p:spPr>
            <a:xfrm>
              <a:off x="6486369" y="2370411"/>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4048"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07" name="Freeform: Shape 406">
              <a:extLst>
                <a:ext uri="{FF2B5EF4-FFF2-40B4-BE49-F238E27FC236}">
                  <a16:creationId xmlns:a16="http://schemas.microsoft.com/office/drawing/2014/main" id="{3F724289-25F3-46BE-898C-8108EC841A02}"/>
                </a:ext>
              </a:extLst>
            </p:cNvPr>
            <p:cNvSpPr/>
            <p:nvPr/>
          </p:nvSpPr>
          <p:spPr>
            <a:xfrm>
              <a:off x="6433029" y="2370411"/>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0"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08" name="Freeform: Shape 407">
              <a:extLst>
                <a:ext uri="{FF2B5EF4-FFF2-40B4-BE49-F238E27FC236}">
                  <a16:creationId xmlns:a16="http://schemas.microsoft.com/office/drawing/2014/main" id="{3CC33EE5-4CA9-47EE-8F55-F33A8E1C8BA1}"/>
                </a:ext>
              </a:extLst>
            </p:cNvPr>
            <p:cNvSpPr/>
            <p:nvPr/>
          </p:nvSpPr>
          <p:spPr>
            <a:xfrm>
              <a:off x="6380642" y="2370411"/>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4048"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09" name="Freeform: Shape 408">
              <a:extLst>
                <a:ext uri="{FF2B5EF4-FFF2-40B4-BE49-F238E27FC236}">
                  <a16:creationId xmlns:a16="http://schemas.microsoft.com/office/drawing/2014/main" id="{42C6EEAC-30A4-4BAD-8D1C-8C1DFEDA4FF0}"/>
                </a:ext>
              </a:extLst>
            </p:cNvPr>
            <p:cNvSpPr/>
            <p:nvPr/>
          </p:nvSpPr>
          <p:spPr>
            <a:xfrm>
              <a:off x="6697824" y="2317071"/>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4048"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10" name="Freeform: Shape 409">
              <a:extLst>
                <a:ext uri="{FF2B5EF4-FFF2-40B4-BE49-F238E27FC236}">
                  <a16:creationId xmlns:a16="http://schemas.microsoft.com/office/drawing/2014/main" id="{DC3B333A-855A-4310-B1CF-F54EE482C70A}"/>
                </a:ext>
              </a:extLst>
            </p:cNvPr>
            <p:cNvSpPr/>
            <p:nvPr/>
          </p:nvSpPr>
          <p:spPr>
            <a:xfrm>
              <a:off x="6644485" y="2317071"/>
              <a:ext cx="31908" cy="31908"/>
            </a:xfrm>
            <a:custGeom>
              <a:avLst/>
              <a:gdLst>
                <a:gd name="connsiteX0" fmla="*/ 11668 w 31908"/>
                <a:gd name="connsiteY0" fmla="*/ 29766 h 31908"/>
                <a:gd name="connsiteX1" fmla="*/ 29765 w 31908"/>
                <a:gd name="connsiteY1" fmla="*/ 11668 h 31908"/>
                <a:gd name="connsiteX2" fmla="*/ 29765 w 31908"/>
                <a:gd name="connsiteY2" fmla="*/ 2143 h 31908"/>
                <a:gd name="connsiteX3" fmla="*/ 29765 w 31908"/>
                <a:gd name="connsiteY3" fmla="*/ 2143 h 31908"/>
                <a:gd name="connsiteX4" fmla="*/ 20240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5" y="11668"/>
                  </a:lnTo>
                  <a:cubicBezTo>
                    <a:pt x="32623" y="8811"/>
                    <a:pt x="32623" y="5001"/>
                    <a:pt x="29765" y="2143"/>
                  </a:cubicBezTo>
                  <a:lnTo>
                    <a:pt x="29765" y="2143"/>
                  </a:lnTo>
                  <a:cubicBezTo>
                    <a:pt x="26908" y="-714"/>
                    <a:pt x="23098" y="-714"/>
                    <a:pt x="20240" y="2143"/>
                  </a:cubicBezTo>
                  <a:lnTo>
                    <a:pt x="2143" y="20241"/>
                  </a:lnTo>
                  <a:cubicBezTo>
                    <a:pt x="-714" y="23098"/>
                    <a:pt x="-714" y="26908"/>
                    <a:pt x="2143" y="29766"/>
                  </a:cubicBezTo>
                  <a:lnTo>
                    <a:pt x="2143" y="29766"/>
                  </a:lnTo>
                  <a:cubicBezTo>
                    <a:pt x="5000"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11" name="Freeform: Shape 410">
              <a:extLst>
                <a:ext uri="{FF2B5EF4-FFF2-40B4-BE49-F238E27FC236}">
                  <a16:creationId xmlns:a16="http://schemas.microsoft.com/office/drawing/2014/main" id="{ECFA9DD5-CB1A-466B-860A-AEA3A5380BBF}"/>
                </a:ext>
              </a:extLst>
            </p:cNvPr>
            <p:cNvSpPr/>
            <p:nvPr/>
          </p:nvSpPr>
          <p:spPr>
            <a:xfrm>
              <a:off x="6592097" y="2317071"/>
              <a:ext cx="31908" cy="31908"/>
            </a:xfrm>
            <a:custGeom>
              <a:avLst/>
              <a:gdLst>
                <a:gd name="connsiteX0" fmla="*/ 11668 w 31908"/>
                <a:gd name="connsiteY0" fmla="*/ 29766 h 31908"/>
                <a:gd name="connsiteX1" fmla="*/ 29765 w 31908"/>
                <a:gd name="connsiteY1" fmla="*/ 11668 h 31908"/>
                <a:gd name="connsiteX2" fmla="*/ 29765 w 31908"/>
                <a:gd name="connsiteY2" fmla="*/ 2143 h 31908"/>
                <a:gd name="connsiteX3" fmla="*/ 29765 w 31908"/>
                <a:gd name="connsiteY3" fmla="*/ 2143 h 31908"/>
                <a:gd name="connsiteX4" fmla="*/ 20240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5" y="11668"/>
                  </a:lnTo>
                  <a:cubicBezTo>
                    <a:pt x="32623" y="8811"/>
                    <a:pt x="32623" y="5001"/>
                    <a:pt x="29765" y="2143"/>
                  </a:cubicBezTo>
                  <a:lnTo>
                    <a:pt x="29765" y="2143"/>
                  </a:lnTo>
                  <a:cubicBezTo>
                    <a:pt x="26908" y="-714"/>
                    <a:pt x="23098" y="-714"/>
                    <a:pt x="20240" y="2143"/>
                  </a:cubicBezTo>
                  <a:lnTo>
                    <a:pt x="2143" y="20241"/>
                  </a:lnTo>
                  <a:cubicBezTo>
                    <a:pt x="-714" y="23098"/>
                    <a:pt x="-714" y="26908"/>
                    <a:pt x="2143" y="29766"/>
                  </a:cubicBezTo>
                  <a:lnTo>
                    <a:pt x="2143" y="29766"/>
                  </a:lnTo>
                  <a:cubicBezTo>
                    <a:pt x="4048"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12" name="Freeform: Shape 411">
              <a:extLst>
                <a:ext uri="{FF2B5EF4-FFF2-40B4-BE49-F238E27FC236}">
                  <a16:creationId xmlns:a16="http://schemas.microsoft.com/office/drawing/2014/main" id="{B19C8756-D42A-441D-8543-A85C6238756C}"/>
                </a:ext>
              </a:extLst>
            </p:cNvPr>
            <p:cNvSpPr/>
            <p:nvPr/>
          </p:nvSpPr>
          <p:spPr>
            <a:xfrm>
              <a:off x="6538757" y="2317071"/>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1"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13" name="Freeform: Shape 412">
              <a:extLst>
                <a:ext uri="{FF2B5EF4-FFF2-40B4-BE49-F238E27FC236}">
                  <a16:creationId xmlns:a16="http://schemas.microsoft.com/office/drawing/2014/main" id="{EF88FC5E-9AB3-4CCB-A7FA-BCF3FBD0B657}"/>
                </a:ext>
              </a:extLst>
            </p:cNvPr>
            <p:cNvSpPr/>
            <p:nvPr/>
          </p:nvSpPr>
          <p:spPr>
            <a:xfrm>
              <a:off x="6486369" y="2317071"/>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4048"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14" name="Freeform: Shape 413">
              <a:extLst>
                <a:ext uri="{FF2B5EF4-FFF2-40B4-BE49-F238E27FC236}">
                  <a16:creationId xmlns:a16="http://schemas.microsoft.com/office/drawing/2014/main" id="{E43026E7-FDEC-4149-9ACD-D422973D6E89}"/>
                </a:ext>
              </a:extLst>
            </p:cNvPr>
            <p:cNvSpPr/>
            <p:nvPr/>
          </p:nvSpPr>
          <p:spPr>
            <a:xfrm>
              <a:off x="6433029" y="2317071"/>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0"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15" name="Freeform: Shape 414">
              <a:extLst>
                <a:ext uri="{FF2B5EF4-FFF2-40B4-BE49-F238E27FC236}">
                  <a16:creationId xmlns:a16="http://schemas.microsoft.com/office/drawing/2014/main" id="{2B87FB6F-DFCB-44AE-9F05-FECBA75E9BB8}"/>
                </a:ext>
              </a:extLst>
            </p:cNvPr>
            <p:cNvSpPr/>
            <p:nvPr/>
          </p:nvSpPr>
          <p:spPr>
            <a:xfrm>
              <a:off x="6750212" y="2264684"/>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0"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16" name="Freeform: Shape 415">
              <a:extLst>
                <a:ext uri="{FF2B5EF4-FFF2-40B4-BE49-F238E27FC236}">
                  <a16:creationId xmlns:a16="http://schemas.microsoft.com/office/drawing/2014/main" id="{996C7B85-3B53-44DC-BBD1-31AABC89EA9D}"/>
                </a:ext>
              </a:extLst>
            </p:cNvPr>
            <p:cNvSpPr/>
            <p:nvPr/>
          </p:nvSpPr>
          <p:spPr>
            <a:xfrm>
              <a:off x="6697824" y="2264684"/>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4048"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17" name="Freeform: Shape 416">
              <a:extLst>
                <a:ext uri="{FF2B5EF4-FFF2-40B4-BE49-F238E27FC236}">
                  <a16:creationId xmlns:a16="http://schemas.microsoft.com/office/drawing/2014/main" id="{E63258A8-57CF-4D57-9FED-CC325EFE0410}"/>
                </a:ext>
              </a:extLst>
            </p:cNvPr>
            <p:cNvSpPr/>
            <p:nvPr/>
          </p:nvSpPr>
          <p:spPr>
            <a:xfrm>
              <a:off x="6644485" y="2264684"/>
              <a:ext cx="31908" cy="31908"/>
            </a:xfrm>
            <a:custGeom>
              <a:avLst/>
              <a:gdLst>
                <a:gd name="connsiteX0" fmla="*/ 11668 w 31908"/>
                <a:gd name="connsiteY0" fmla="*/ 29766 h 31908"/>
                <a:gd name="connsiteX1" fmla="*/ 29765 w 31908"/>
                <a:gd name="connsiteY1" fmla="*/ 11668 h 31908"/>
                <a:gd name="connsiteX2" fmla="*/ 29765 w 31908"/>
                <a:gd name="connsiteY2" fmla="*/ 2143 h 31908"/>
                <a:gd name="connsiteX3" fmla="*/ 29765 w 31908"/>
                <a:gd name="connsiteY3" fmla="*/ 2143 h 31908"/>
                <a:gd name="connsiteX4" fmla="*/ 20240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5" y="11668"/>
                  </a:lnTo>
                  <a:cubicBezTo>
                    <a:pt x="32623" y="8811"/>
                    <a:pt x="32623" y="5001"/>
                    <a:pt x="29765" y="2143"/>
                  </a:cubicBezTo>
                  <a:lnTo>
                    <a:pt x="29765" y="2143"/>
                  </a:lnTo>
                  <a:cubicBezTo>
                    <a:pt x="26908" y="-714"/>
                    <a:pt x="23098" y="-714"/>
                    <a:pt x="20240" y="2143"/>
                  </a:cubicBezTo>
                  <a:lnTo>
                    <a:pt x="2143" y="20241"/>
                  </a:lnTo>
                  <a:cubicBezTo>
                    <a:pt x="-714" y="23098"/>
                    <a:pt x="-714" y="26908"/>
                    <a:pt x="2143" y="29766"/>
                  </a:cubicBezTo>
                  <a:lnTo>
                    <a:pt x="2143" y="29766"/>
                  </a:lnTo>
                  <a:cubicBezTo>
                    <a:pt x="5000"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18" name="Freeform: Shape 417">
              <a:extLst>
                <a:ext uri="{FF2B5EF4-FFF2-40B4-BE49-F238E27FC236}">
                  <a16:creationId xmlns:a16="http://schemas.microsoft.com/office/drawing/2014/main" id="{257E01E9-4701-4803-AB07-C30E652867D4}"/>
                </a:ext>
              </a:extLst>
            </p:cNvPr>
            <p:cNvSpPr/>
            <p:nvPr/>
          </p:nvSpPr>
          <p:spPr>
            <a:xfrm>
              <a:off x="6592097" y="2264684"/>
              <a:ext cx="31908" cy="31908"/>
            </a:xfrm>
            <a:custGeom>
              <a:avLst/>
              <a:gdLst>
                <a:gd name="connsiteX0" fmla="*/ 11668 w 31908"/>
                <a:gd name="connsiteY0" fmla="*/ 29766 h 31908"/>
                <a:gd name="connsiteX1" fmla="*/ 29765 w 31908"/>
                <a:gd name="connsiteY1" fmla="*/ 11668 h 31908"/>
                <a:gd name="connsiteX2" fmla="*/ 29765 w 31908"/>
                <a:gd name="connsiteY2" fmla="*/ 2143 h 31908"/>
                <a:gd name="connsiteX3" fmla="*/ 29765 w 31908"/>
                <a:gd name="connsiteY3" fmla="*/ 2143 h 31908"/>
                <a:gd name="connsiteX4" fmla="*/ 20240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5" y="11668"/>
                  </a:lnTo>
                  <a:cubicBezTo>
                    <a:pt x="32623" y="8811"/>
                    <a:pt x="32623" y="5001"/>
                    <a:pt x="29765" y="2143"/>
                  </a:cubicBezTo>
                  <a:lnTo>
                    <a:pt x="29765" y="2143"/>
                  </a:lnTo>
                  <a:cubicBezTo>
                    <a:pt x="26908" y="-714"/>
                    <a:pt x="23098" y="-714"/>
                    <a:pt x="20240" y="2143"/>
                  </a:cubicBezTo>
                  <a:lnTo>
                    <a:pt x="2143" y="20241"/>
                  </a:lnTo>
                  <a:cubicBezTo>
                    <a:pt x="-714" y="23098"/>
                    <a:pt x="-714" y="26908"/>
                    <a:pt x="2143" y="29766"/>
                  </a:cubicBezTo>
                  <a:lnTo>
                    <a:pt x="2143" y="29766"/>
                  </a:lnTo>
                  <a:cubicBezTo>
                    <a:pt x="4048"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19" name="Freeform: Shape 418">
              <a:extLst>
                <a:ext uri="{FF2B5EF4-FFF2-40B4-BE49-F238E27FC236}">
                  <a16:creationId xmlns:a16="http://schemas.microsoft.com/office/drawing/2014/main" id="{B7A05CF4-09E9-45F6-82E3-0DF83E934EF2}"/>
                </a:ext>
              </a:extLst>
            </p:cNvPr>
            <p:cNvSpPr/>
            <p:nvPr/>
          </p:nvSpPr>
          <p:spPr>
            <a:xfrm>
              <a:off x="6538757" y="2264684"/>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1"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20" name="Freeform: Shape 419">
              <a:extLst>
                <a:ext uri="{FF2B5EF4-FFF2-40B4-BE49-F238E27FC236}">
                  <a16:creationId xmlns:a16="http://schemas.microsoft.com/office/drawing/2014/main" id="{61098B88-3239-41CD-B073-99FF9515F5EE}"/>
                </a:ext>
              </a:extLst>
            </p:cNvPr>
            <p:cNvSpPr/>
            <p:nvPr/>
          </p:nvSpPr>
          <p:spPr>
            <a:xfrm>
              <a:off x="6486369" y="2264684"/>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4048"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21" name="Freeform: Shape 420">
              <a:extLst>
                <a:ext uri="{FF2B5EF4-FFF2-40B4-BE49-F238E27FC236}">
                  <a16:creationId xmlns:a16="http://schemas.microsoft.com/office/drawing/2014/main" id="{4A5B212B-5D4A-4BD6-8B6A-326A7196CD6A}"/>
                </a:ext>
              </a:extLst>
            </p:cNvPr>
            <p:cNvSpPr/>
            <p:nvPr/>
          </p:nvSpPr>
          <p:spPr>
            <a:xfrm>
              <a:off x="6274914" y="2422799"/>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4048"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22" name="Freeform: Shape 421">
              <a:extLst>
                <a:ext uri="{FF2B5EF4-FFF2-40B4-BE49-F238E27FC236}">
                  <a16:creationId xmlns:a16="http://schemas.microsoft.com/office/drawing/2014/main" id="{F5D3E3B7-1BFF-482E-A7FF-9337FAA7346A}"/>
                </a:ext>
              </a:extLst>
            </p:cNvPr>
            <p:cNvSpPr/>
            <p:nvPr/>
          </p:nvSpPr>
          <p:spPr>
            <a:xfrm>
              <a:off x="6327302" y="2370411"/>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1"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23" name="Freeform: Shape 422">
              <a:extLst>
                <a:ext uri="{FF2B5EF4-FFF2-40B4-BE49-F238E27FC236}">
                  <a16:creationId xmlns:a16="http://schemas.microsoft.com/office/drawing/2014/main" id="{51E7E71E-C12C-4699-870E-DFD8F1914D48}"/>
                </a:ext>
              </a:extLst>
            </p:cNvPr>
            <p:cNvSpPr/>
            <p:nvPr/>
          </p:nvSpPr>
          <p:spPr>
            <a:xfrm>
              <a:off x="6380642" y="2317071"/>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4048"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24" name="Freeform: Shape 423">
              <a:extLst>
                <a:ext uri="{FF2B5EF4-FFF2-40B4-BE49-F238E27FC236}">
                  <a16:creationId xmlns:a16="http://schemas.microsoft.com/office/drawing/2014/main" id="{52E12FC6-9EA1-4987-B246-F9B37FE05788}"/>
                </a:ext>
              </a:extLst>
            </p:cNvPr>
            <p:cNvSpPr/>
            <p:nvPr/>
          </p:nvSpPr>
          <p:spPr>
            <a:xfrm>
              <a:off x="6433029" y="2264684"/>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0"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25" name="Freeform: Shape 424">
              <a:extLst>
                <a:ext uri="{FF2B5EF4-FFF2-40B4-BE49-F238E27FC236}">
                  <a16:creationId xmlns:a16="http://schemas.microsoft.com/office/drawing/2014/main" id="{BBD76260-1483-4AAC-B2BA-532DA8CE440A}"/>
                </a:ext>
              </a:extLst>
            </p:cNvPr>
            <p:cNvSpPr/>
            <p:nvPr/>
          </p:nvSpPr>
          <p:spPr>
            <a:xfrm>
              <a:off x="6221574" y="2422799"/>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1"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26" name="Freeform: Shape 425">
              <a:extLst>
                <a:ext uri="{FF2B5EF4-FFF2-40B4-BE49-F238E27FC236}">
                  <a16:creationId xmlns:a16="http://schemas.microsoft.com/office/drawing/2014/main" id="{83152A9A-A65A-4FB9-92FF-C651DCCDDEC2}"/>
                </a:ext>
              </a:extLst>
            </p:cNvPr>
            <p:cNvSpPr/>
            <p:nvPr/>
          </p:nvSpPr>
          <p:spPr>
            <a:xfrm>
              <a:off x="6274914" y="2370411"/>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4048"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27" name="Freeform: Shape 426">
              <a:extLst>
                <a:ext uri="{FF2B5EF4-FFF2-40B4-BE49-F238E27FC236}">
                  <a16:creationId xmlns:a16="http://schemas.microsoft.com/office/drawing/2014/main" id="{CD73F66C-46A5-4E2C-81DA-833ABF3CB25E}"/>
                </a:ext>
              </a:extLst>
            </p:cNvPr>
            <p:cNvSpPr/>
            <p:nvPr/>
          </p:nvSpPr>
          <p:spPr>
            <a:xfrm>
              <a:off x="6327302" y="2317071"/>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1"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28" name="Freeform: Shape 427">
              <a:extLst>
                <a:ext uri="{FF2B5EF4-FFF2-40B4-BE49-F238E27FC236}">
                  <a16:creationId xmlns:a16="http://schemas.microsoft.com/office/drawing/2014/main" id="{4AB38529-24F9-424F-ADA6-270F81584DFF}"/>
                </a:ext>
              </a:extLst>
            </p:cNvPr>
            <p:cNvSpPr/>
            <p:nvPr/>
          </p:nvSpPr>
          <p:spPr>
            <a:xfrm>
              <a:off x="6380642" y="2264684"/>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4048"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29" name="Freeform: Shape 428">
              <a:extLst>
                <a:ext uri="{FF2B5EF4-FFF2-40B4-BE49-F238E27FC236}">
                  <a16:creationId xmlns:a16="http://schemas.microsoft.com/office/drawing/2014/main" id="{13C6EC9F-14F0-47B4-86BB-29FDBFF52EB2}"/>
                </a:ext>
              </a:extLst>
            </p:cNvPr>
            <p:cNvSpPr/>
            <p:nvPr/>
          </p:nvSpPr>
          <p:spPr>
            <a:xfrm>
              <a:off x="6221574" y="2370411"/>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1"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30" name="Freeform: Shape 429">
              <a:extLst>
                <a:ext uri="{FF2B5EF4-FFF2-40B4-BE49-F238E27FC236}">
                  <a16:creationId xmlns:a16="http://schemas.microsoft.com/office/drawing/2014/main" id="{FDB9E672-AB85-4F35-A87E-10FB77B39C36}"/>
                </a:ext>
              </a:extLst>
            </p:cNvPr>
            <p:cNvSpPr/>
            <p:nvPr/>
          </p:nvSpPr>
          <p:spPr>
            <a:xfrm>
              <a:off x="6274914" y="2317071"/>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4048"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31" name="Freeform: Shape 430">
              <a:extLst>
                <a:ext uri="{FF2B5EF4-FFF2-40B4-BE49-F238E27FC236}">
                  <a16:creationId xmlns:a16="http://schemas.microsoft.com/office/drawing/2014/main" id="{D12AA012-C9CC-465B-BFF1-96DF85C6403F}"/>
                </a:ext>
              </a:extLst>
            </p:cNvPr>
            <p:cNvSpPr/>
            <p:nvPr/>
          </p:nvSpPr>
          <p:spPr>
            <a:xfrm>
              <a:off x="6327302" y="2264684"/>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1"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32" name="Freeform: Shape 431">
              <a:extLst>
                <a:ext uri="{FF2B5EF4-FFF2-40B4-BE49-F238E27FC236}">
                  <a16:creationId xmlns:a16="http://schemas.microsoft.com/office/drawing/2014/main" id="{90F9EF98-C784-4CDE-B1B2-AF1720F092F9}"/>
                </a:ext>
              </a:extLst>
            </p:cNvPr>
            <p:cNvSpPr/>
            <p:nvPr/>
          </p:nvSpPr>
          <p:spPr>
            <a:xfrm>
              <a:off x="6221574" y="2317071"/>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1"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33" name="Freeform: Shape 432">
              <a:extLst>
                <a:ext uri="{FF2B5EF4-FFF2-40B4-BE49-F238E27FC236}">
                  <a16:creationId xmlns:a16="http://schemas.microsoft.com/office/drawing/2014/main" id="{EE034069-5D2E-4B94-8048-643E5E66F4A0}"/>
                </a:ext>
              </a:extLst>
            </p:cNvPr>
            <p:cNvSpPr/>
            <p:nvPr/>
          </p:nvSpPr>
          <p:spPr>
            <a:xfrm>
              <a:off x="6274914" y="2264684"/>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4048"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34" name="Freeform: Shape 433">
              <a:extLst>
                <a:ext uri="{FF2B5EF4-FFF2-40B4-BE49-F238E27FC236}">
                  <a16:creationId xmlns:a16="http://schemas.microsoft.com/office/drawing/2014/main" id="{6F42164F-C6B6-430B-A7F1-2FF68B65FEF0}"/>
                </a:ext>
              </a:extLst>
            </p:cNvPr>
            <p:cNvSpPr/>
            <p:nvPr/>
          </p:nvSpPr>
          <p:spPr>
            <a:xfrm>
              <a:off x="7356954" y="2422799"/>
              <a:ext cx="32861" cy="31908"/>
            </a:xfrm>
            <a:custGeom>
              <a:avLst/>
              <a:gdLst>
                <a:gd name="connsiteX0" fmla="*/ 12620 w 32861"/>
                <a:gd name="connsiteY0" fmla="*/ 29766 h 31908"/>
                <a:gd name="connsiteX1" fmla="*/ 30718 w 32861"/>
                <a:gd name="connsiteY1" fmla="*/ 11668 h 31908"/>
                <a:gd name="connsiteX2" fmla="*/ 30718 w 32861"/>
                <a:gd name="connsiteY2" fmla="*/ 2143 h 31908"/>
                <a:gd name="connsiteX3" fmla="*/ 30718 w 32861"/>
                <a:gd name="connsiteY3" fmla="*/ 2143 h 31908"/>
                <a:gd name="connsiteX4" fmla="*/ 21193 w 32861"/>
                <a:gd name="connsiteY4" fmla="*/ 2143 h 31908"/>
                <a:gd name="connsiteX5" fmla="*/ 2143 w 32861"/>
                <a:gd name="connsiteY5" fmla="*/ 20241 h 31908"/>
                <a:gd name="connsiteX6" fmla="*/ 2143 w 32861"/>
                <a:gd name="connsiteY6" fmla="*/ 29766 h 31908"/>
                <a:gd name="connsiteX7" fmla="*/ 2143 w 32861"/>
                <a:gd name="connsiteY7" fmla="*/ 29766 h 31908"/>
                <a:gd name="connsiteX8" fmla="*/ 12620 w 32861"/>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861" h="31908">
                  <a:moveTo>
                    <a:pt x="12620" y="29766"/>
                  </a:moveTo>
                  <a:lnTo>
                    <a:pt x="30718" y="11668"/>
                  </a:lnTo>
                  <a:cubicBezTo>
                    <a:pt x="33575" y="8811"/>
                    <a:pt x="33575" y="5001"/>
                    <a:pt x="30718" y="2143"/>
                  </a:cubicBezTo>
                  <a:lnTo>
                    <a:pt x="30718" y="2143"/>
                  </a:lnTo>
                  <a:cubicBezTo>
                    <a:pt x="27861" y="-714"/>
                    <a:pt x="24050" y="-714"/>
                    <a:pt x="21193" y="2143"/>
                  </a:cubicBezTo>
                  <a:lnTo>
                    <a:pt x="2143" y="20241"/>
                  </a:lnTo>
                  <a:cubicBezTo>
                    <a:pt x="-714" y="23098"/>
                    <a:pt x="-714" y="26908"/>
                    <a:pt x="2143" y="29766"/>
                  </a:cubicBezTo>
                  <a:lnTo>
                    <a:pt x="2143" y="29766"/>
                  </a:lnTo>
                  <a:cubicBezTo>
                    <a:pt x="5000" y="32623"/>
                    <a:pt x="9763" y="32623"/>
                    <a:pt x="12620"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35" name="Freeform: Shape 434">
              <a:extLst>
                <a:ext uri="{FF2B5EF4-FFF2-40B4-BE49-F238E27FC236}">
                  <a16:creationId xmlns:a16="http://schemas.microsoft.com/office/drawing/2014/main" id="{1E648AC9-068E-410D-89F7-D930BCB83CC1}"/>
                </a:ext>
              </a:extLst>
            </p:cNvPr>
            <p:cNvSpPr/>
            <p:nvPr/>
          </p:nvSpPr>
          <p:spPr>
            <a:xfrm>
              <a:off x="7304567" y="2422799"/>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0"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36" name="Freeform: Shape 435">
              <a:extLst>
                <a:ext uri="{FF2B5EF4-FFF2-40B4-BE49-F238E27FC236}">
                  <a16:creationId xmlns:a16="http://schemas.microsoft.com/office/drawing/2014/main" id="{EB77E119-B784-4057-ABF4-05E6C0B2E617}"/>
                </a:ext>
              </a:extLst>
            </p:cNvPr>
            <p:cNvSpPr/>
            <p:nvPr/>
          </p:nvSpPr>
          <p:spPr>
            <a:xfrm>
              <a:off x="7251227" y="2422799"/>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1" y="32623"/>
                    <a:pt x="9763"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37" name="Freeform: Shape 436">
              <a:extLst>
                <a:ext uri="{FF2B5EF4-FFF2-40B4-BE49-F238E27FC236}">
                  <a16:creationId xmlns:a16="http://schemas.microsoft.com/office/drawing/2014/main" id="{B3EFD9AF-61A0-43A6-BF54-BA918B7EF637}"/>
                </a:ext>
              </a:extLst>
            </p:cNvPr>
            <p:cNvSpPr/>
            <p:nvPr/>
          </p:nvSpPr>
          <p:spPr>
            <a:xfrm>
              <a:off x="7198839" y="2422799"/>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1"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38" name="Freeform: Shape 437">
              <a:extLst>
                <a:ext uri="{FF2B5EF4-FFF2-40B4-BE49-F238E27FC236}">
                  <a16:creationId xmlns:a16="http://schemas.microsoft.com/office/drawing/2014/main" id="{9CBC231A-9A51-44C5-94BC-E99AFC91A6F4}"/>
                </a:ext>
              </a:extLst>
            </p:cNvPr>
            <p:cNvSpPr/>
            <p:nvPr/>
          </p:nvSpPr>
          <p:spPr>
            <a:xfrm>
              <a:off x="7463635" y="2370411"/>
              <a:ext cx="31908" cy="31908"/>
            </a:xfrm>
            <a:custGeom>
              <a:avLst/>
              <a:gdLst>
                <a:gd name="connsiteX0" fmla="*/ 11668 w 31908"/>
                <a:gd name="connsiteY0" fmla="*/ 29766 h 31908"/>
                <a:gd name="connsiteX1" fmla="*/ 29765 w 31908"/>
                <a:gd name="connsiteY1" fmla="*/ 11668 h 31908"/>
                <a:gd name="connsiteX2" fmla="*/ 29765 w 31908"/>
                <a:gd name="connsiteY2" fmla="*/ 2143 h 31908"/>
                <a:gd name="connsiteX3" fmla="*/ 29765 w 31908"/>
                <a:gd name="connsiteY3" fmla="*/ 2143 h 31908"/>
                <a:gd name="connsiteX4" fmla="*/ 20240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5" y="11668"/>
                  </a:lnTo>
                  <a:cubicBezTo>
                    <a:pt x="32623" y="8811"/>
                    <a:pt x="32623" y="5001"/>
                    <a:pt x="29765" y="2143"/>
                  </a:cubicBezTo>
                  <a:lnTo>
                    <a:pt x="29765" y="2143"/>
                  </a:lnTo>
                  <a:cubicBezTo>
                    <a:pt x="26908" y="-714"/>
                    <a:pt x="23098" y="-714"/>
                    <a:pt x="20240" y="2143"/>
                  </a:cubicBezTo>
                  <a:lnTo>
                    <a:pt x="2143" y="20241"/>
                  </a:lnTo>
                  <a:cubicBezTo>
                    <a:pt x="-714" y="23098"/>
                    <a:pt x="-714" y="26908"/>
                    <a:pt x="2143" y="29766"/>
                  </a:cubicBezTo>
                  <a:lnTo>
                    <a:pt x="2143" y="29766"/>
                  </a:lnTo>
                  <a:cubicBezTo>
                    <a:pt x="4048"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39" name="Freeform: Shape 438">
              <a:extLst>
                <a:ext uri="{FF2B5EF4-FFF2-40B4-BE49-F238E27FC236}">
                  <a16:creationId xmlns:a16="http://schemas.microsoft.com/office/drawing/2014/main" id="{A0EEABFA-1A5A-4C5B-8870-351CE0BC09F5}"/>
                </a:ext>
              </a:extLst>
            </p:cNvPr>
            <p:cNvSpPr/>
            <p:nvPr/>
          </p:nvSpPr>
          <p:spPr>
            <a:xfrm>
              <a:off x="7410294" y="2370411"/>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1"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40" name="Freeform: Shape 439">
              <a:extLst>
                <a:ext uri="{FF2B5EF4-FFF2-40B4-BE49-F238E27FC236}">
                  <a16:creationId xmlns:a16="http://schemas.microsoft.com/office/drawing/2014/main" id="{8B25C7CB-2A2D-49AA-86DE-D8A66C153007}"/>
                </a:ext>
              </a:extLst>
            </p:cNvPr>
            <p:cNvSpPr/>
            <p:nvPr/>
          </p:nvSpPr>
          <p:spPr>
            <a:xfrm>
              <a:off x="7357907" y="2370411"/>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4048"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41" name="Freeform: Shape 440">
              <a:extLst>
                <a:ext uri="{FF2B5EF4-FFF2-40B4-BE49-F238E27FC236}">
                  <a16:creationId xmlns:a16="http://schemas.microsoft.com/office/drawing/2014/main" id="{8567E6F6-460E-4F04-B8C3-B5A698A9BD2E}"/>
                </a:ext>
              </a:extLst>
            </p:cNvPr>
            <p:cNvSpPr/>
            <p:nvPr/>
          </p:nvSpPr>
          <p:spPr>
            <a:xfrm>
              <a:off x="7304567" y="2370411"/>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0"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42" name="Freeform: Shape 441">
              <a:extLst>
                <a:ext uri="{FF2B5EF4-FFF2-40B4-BE49-F238E27FC236}">
                  <a16:creationId xmlns:a16="http://schemas.microsoft.com/office/drawing/2014/main" id="{10533E7B-24F2-4440-AD91-CFBF67DEC922}"/>
                </a:ext>
              </a:extLst>
            </p:cNvPr>
            <p:cNvSpPr/>
            <p:nvPr/>
          </p:nvSpPr>
          <p:spPr>
            <a:xfrm>
              <a:off x="7251227" y="2370411"/>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1" y="32623"/>
                    <a:pt x="9763"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43" name="Freeform: Shape 442">
              <a:extLst>
                <a:ext uri="{FF2B5EF4-FFF2-40B4-BE49-F238E27FC236}">
                  <a16:creationId xmlns:a16="http://schemas.microsoft.com/office/drawing/2014/main" id="{FADAD903-15CC-46F2-A7D9-E2C0F0678FE4}"/>
                </a:ext>
              </a:extLst>
            </p:cNvPr>
            <p:cNvSpPr/>
            <p:nvPr/>
          </p:nvSpPr>
          <p:spPr>
            <a:xfrm>
              <a:off x="7516022" y="2317071"/>
              <a:ext cx="31908" cy="31908"/>
            </a:xfrm>
            <a:custGeom>
              <a:avLst/>
              <a:gdLst>
                <a:gd name="connsiteX0" fmla="*/ 11668 w 31908"/>
                <a:gd name="connsiteY0" fmla="*/ 29766 h 31908"/>
                <a:gd name="connsiteX1" fmla="*/ 29765 w 31908"/>
                <a:gd name="connsiteY1" fmla="*/ 11668 h 31908"/>
                <a:gd name="connsiteX2" fmla="*/ 29765 w 31908"/>
                <a:gd name="connsiteY2" fmla="*/ 2143 h 31908"/>
                <a:gd name="connsiteX3" fmla="*/ 29765 w 31908"/>
                <a:gd name="connsiteY3" fmla="*/ 2143 h 31908"/>
                <a:gd name="connsiteX4" fmla="*/ 20240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5" y="11668"/>
                  </a:lnTo>
                  <a:cubicBezTo>
                    <a:pt x="32623" y="8811"/>
                    <a:pt x="32623" y="5001"/>
                    <a:pt x="29765" y="2143"/>
                  </a:cubicBezTo>
                  <a:lnTo>
                    <a:pt x="29765" y="2143"/>
                  </a:lnTo>
                  <a:cubicBezTo>
                    <a:pt x="26908" y="-714"/>
                    <a:pt x="23098" y="-714"/>
                    <a:pt x="20240" y="2143"/>
                  </a:cubicBezTo>
                  <a:lnTo>
                    <a:pt x="2143" y="20241"/>
                  </a:lnTo>
                  <a:cubicBezTo>
                    <a:pt x="-714" y="23098"/>
                    <a:pt x="-714" y="26908"/>
                    <a:pt x="2143" y="29766"/>
                  </a:cubicBezTo>
                  <a:lnTo>
                    <a:pt x="2143" y="29766"/>
                  </a:lnTo>
                  <a:cubicBezTo>
                    <a:pt x="5000"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44" name="Freeform: Shape 443">
              <a:extLst>
                <a:ext uri="{FF2B5EF4-FFF2-40B4-BE49-F238E27FC236}">
                  <a16:creationId xmlns:a16="http://schemas.microsoft.com/office/drawing/2014/main" id="{BFBC21A1-8F00-40D8-9E33-77D55A098341}"/>
                </a:ext>
              </a:extLst>
            </p:cNvPr>
            <p:cNvSpPr/>
            <p:nvPr/>
          </p:nvSpPr>
          <p:spPr>
            <a:xfrm>
              <a:off x="7463635" y="2317071"/>
              <a:ext cx="31908" cy="31908"/>
            </a:xfrm>
            <a:custGeom>
              <a:avLst/>
              <a:gdLst>
                <a:gd name="connsiteX0" fmla="*/ 11668 w 31908"/>
                <a:gd name="connsiteY0" fmla="*/ 29766 h 31908"/>
                <a:gd name="connsiteX1" fmla="*/ 29765 w 31908"/>
                <a:gd name="connsiteY1" fmla="*/ 11668 h 31908"/>
                <a:gd name="connsiteX2" fmla="*/ 29765 w 31908"/>
                <a:gd name="connsiteY2" fmla="*/ 2143 h 31908"/>
                <a:gd name="connsiteX3" fmla="*/ 29765 w 31908"/>
                <a:gd name="connsiteY3" fmla="*/ 2143 h 31908"/>
                <a:gd name="connsiteX4" fmla="*/ 20240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5" y="11668"/>
                  </a:lnTo>
                  <a:cubicBezTo>
                    <a:pt x="32623" y="8811"/>
                    <a:pt x="32623" y="5001"/>
                    <a:pt x="29765" y="2143"/>
                  </a:cubicBezTo>
                  <a:lnTo>
                    <a:pt x="29765" y="2143"/>
                  </a:lnTo>
                  <a:cubicBezTo>
                    <a:pt x="26908" y="-714"/>
                    <a:pt x="23098" y="-714"/>
                    <a:pt x="20240" y="2143"/>
                  </a:cubicBezTo>
                  <a:lnTo>
                    <a:pt x="2143" y="20241"/>
                  </a:lnTo>
                  <a:cubicBezTo>
                    <a:pt x="-714" y="23098"/>
                    <a:pt x="-714" y="26908"/>
                    <a:pt x="2143" y="29766"/>
                  </a:cubicBezTo>
                  <a:lnTo>
                    <a:pt x="2143" y="29766"/>
                  </a:lnTo>
                  <a:cubicBezTo>
                    <a:pt x="4048"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45" name="Freeform: Shape 444">
              <a:extLst>
                <a:ext uri="{FF2B5EF4-FFF2-40B4-BE49-F238E27FC236}">
                  <a16:creationId xmlns:a16="http://schemas.microsoft.com/office/drawing/2014/main" id="{17F23CD9-76FB-4297-8EF4-C03493A8DE09}"/>
                </a:ext>
              </a:extLst>
            </p:cNvPr>
            <p:cNvSpPr/>
            <p:nvPr/>
          </p:nvSpPr>
          <p:spPr>
            <a:xfrm>
              <a:off x="7410294" y="2317071"/>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1"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46" name="Freeform: Shape 445">
              <a:extLst>
                <a:ext uri="{FF2B5EF4-FFF2-40B4-BE49-F238E27FC236}">
                  <a16:creationId xmlns:a16="http://schemas.microsoft.com/office/drawing/2014/main" id="{5E1C8B4C-BDA2-4247-8AE6-7BE142DBDEB8}"/>
                </a:ext>
              </a:extLst>
            </p:cNvPr>
            <p:cNvSpPr/>
            <p:nvPr/>
          </p:nvSpPr>
          <p:spPr>
            <a:xfrm>
              <a:off x="7357907" y="2317071"/>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4048"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47" name="Freeform: Shape 446">
              <a:extLst>
                <a:ext uri="{FF2B5EF4-FFF2-40B4-BE49-F238E27FC236}">
                  <a16:creationId xmlns:a16="http://schemas.microsoft.com/office/drawing/2014/main" id="{A3959F19-DE4D-4B6D-BBFD-58510DAACCA0}"/>
                </a:ext>
              </a:extLst>
            </p:cNvPr>
            <p:cNvSpPr/>
            <p:nvPr/>
          </p:nvSpPr>
          <p:spPr>
            <a:xfrm>
              <a:off x="7304567" y="2317071"/>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0"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48" name="Freeform: Shape 447">
              <a:extLst>
                <a:ext uri="{FF2B5EF4-FFF2-40B4-BE49-F238E27FC236}">
                  <a16:creationId xmlns:a16="http://schemas.microsoft.com/office/drawing/2014/main" id="{2786F2A5-6168-49B9-B193-8C46E5775EB7}"/>
                </a:ext>
              </a:extLst>
            </p:cNvPr>
            <p:cNvSpPr/>
            <p:nvPr/>
          </p:nvSpPr>
          <p:spPr>
            <a:xfrm>
              <a:off x="7621749" y="2264684"/>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0"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49" name="Freeform: Shape 448">
              <a:extLst>
                <a:ext uri="{FF2B5EF4-FFF2-40B4-BE49-F238E27FC236}">
                  <a16:creationId xmlns:a16="http://schemas.microsoft.com/office/drawing/2014/main" id="{C0717E83-FC6E-45A3-B261-6A7701A3468A}"/>
                </a:ext>
              </a:extLst>
            </p:cNvPr>
            <p:cNvSpPr/>
            <p:nvPr/>
          </p:nvSpPr>
          <p:spPr>
            <a:xfrm>
              <a:off x="7569362" y="2264684"/>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4048"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50" name="Freeform: Shape 449">
              <a:extLst>
                <a:ext uri="{FF2B5EF4-FFF2-40B4-BE49-F238E27FC236}">
                  <a16:creationId xmlns:a16="http://schemas.microsoft.com/office/drawing/2014/main" id="{4D9553DB-E63F-4FEF-A0D4-7A914569EED1}"/>
                </a:ext>
              </a:extLst>
            </p:cNvPr>
            <p:cNvSpPr/>
            <p:nvPr/>
          </p:nvSpPr>
          <p:spPr>
            <a:xfrm>
              <a:off x="7516022" y="2264684"/>
              <a:ext cx="31908" cy="31908"/>
            </a:xfrm>
            <a:custGeom>
              <a:avLst/>
              <a:gdLst>
                <a:gd name="connsiteX0" fmla="*/ 11668 w 31908"/>
                <a:gd name="connsiteY0" fmla="*/ 29766 h 31908"/>
                <a:gd name="connsiteX1" fmla="*/ 29765 w 31908"/>
                <a:gd name="connsiteY1" fmla="*/ 11668 h 31908"/>
                <a:gd name="connsiteX2" fmla="*/ 29765 w 31908"/>
                <a:gd name="connsiteY2" fmla="*/ 2143 h 31908"/>
                <a:gd name="connsiteX3" fmla="*/ 29765 w 31908"/>
                <a:gd name="connsiteY3" fmla="*/ 2143 h 31908"/>
                <a:gd name="connsiteX4" fmla="*/ 20240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5" y="11668"/>
                  </a:lnTo>
                  <a:cubicBezTo>
                    <a:pt x="32623" y="8811"/>
                    <a:pt x="32623" y="5001"/>
                    <a:pt x="29765" y="2143"/>
                  </a:cubicBezTo>
                  <a:lnTo>
                    <a:pt x="29765" y="2143"/>
                  </a:lnTo>
                  <a:cubicBezTo>
                    <a:pt x="26908" y="-714"/>
                    <a:pt x="23098" y="-714"/>
                    <a:pt x="20240" y="2143"/>
                  </a:cubicBezTo>
                  <a:lnTo>
                    <a:pt x="2143" y="20241"/>
                  </a:lnTo>
                  <a:cubicBezTo>
                    <a:pt x="-714" y="23098"/>
                    <a:pt x="-714" y="26908"/>
                    <a:pt x="2143" y="29766"/>
                  </a:cubicBezTo>
                  <a:lnTo>
                    <a:pt x="2143" y="29766"/>
                  </a:lnTo>
                  <a:cubicBezTo>
                    <a:pt x="5000"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51" name="Freeform: Shape 450">
              <a:extLst>
                <a:ext uri="{FF2B5EF4-FFF2-40B4-BE49-F238E27FC236}">
                  <a16:creationId xmlns:a16="http://schemas.microsoft.com/office/drawing/2014/main" id="{C0F500D3-2DE3-4BC5-AE91-D4F803B953E6}"/>
                </a:ext>
              </a:extLst>
            </p:cNvPr>
            <p:cNvSpPr/>
            <p:nvPr/>
          </p:nvSpPr>
          <p:spPr>
            <a:xfrm>
              <a:off x="7463635" y="2264684"/>
              <a:ext cx="31908" cy="31908"/>
            </a:xfrm>
            <a:custGeom>
              <a:avLst/>
              <a:gdLst>
                <a:gd name="connsiteX0" fmla="*/ 11668 w 31908"/>
                <a:gd name="connsiteY0" fmla="*/ 29766 h 31908"/>
                <a:gd name="connsiteX1" fmla="*/ 29765 w 31908"/>
                <a:gd name="connsiteY1" fmla="*/ 11668 h 31908"/>
                <a:gd name="connsiteX2" fmla="*/ 29765 w 31908"/>
                <a:gd name="connsiteY2" fmla="*/ 2143 h 31908"/>
                <a:gd name="connsiteX3" fmla="*/ 29765 w 31908"/>
                <a:gd name="connsiteY3" fmla="*/ 2143 h 31908"/>
                <a:gd name="connsiteX4" fmla="*/ 20240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5" y="11668"/>
                  </a:lnTo>
                  <a:cubicBezTo>
                    <a:pt x="32623" y="8811"/>
                    <a:pt x="32623" y="5001"/>
                    <a:pt x="29765" y="2143"/>
                  </a:cubicBezTo>
                  <a:lnTo>
                    <a:pt x="29765" y="2143"/>
                  </a:lnTo>
                  <a:cubicBezTo>
                    <a:pt x="26908" y="-714"/>
                    <a:pt x="23098" y="-714"/>
                    <a:pt x="20240" y="2143"/>
                  </a:cubicBezTo>
                  <a:lnTo>
                    <a:pt x="2143" y="20241"/>
                  </a:lnTo>
                  <a:cubicBezTo>
                    <a:pt x="-714" y="23098"/>
                    <a:pt x="-714" y="26908"/>
                    <a:pt x="2143" y="29766"/>
                  </a:cubicBezTo>
                  <a:lnTo>
                    <a:pt x="2143" y="29766"/>
                  </a:lnTo>
                  <a:cubicBezTo>
                    <a:pt x="4048"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52" name="Freeform: Shape 451">
              <a:extLst>
                <a:ext uri="{FF2B5EF4-FFF2-40B4-BE49-F238E27FC236}">
                  <a16:creationId xmlns:a16="http://schemas.microsoft.com/office/drawing/2014/main" id="{944042F7-FE2B-46F7-AFA8-ABE35DA349F2}"/>
                </a:ext>
              </a:extLst>
            </p:cNvPr>
            <p:cNvSpPr/>
            <p:nvPr/>
          </p:nvSpPr>
          <p:spPr>
            <a:xfrm>
              <a:off x="7410294" y="2264684"/>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1"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53" name="Freeform: Shape 452">
              <a:extLst>
                <a:ext uri="{FF2B5EF4-FFF2-40B4-BE49-F238E27FC236}">
                  <a16:creationId xmlns:a16="http://schemas.microsoft.com/office/drawing/2014/main" id="{637F9458-E6F6-4611-B57B-20CE0DB9A412}"/>
                </a:ext>
              </a:extLst>
            </p:cNvPr>
            <p:cNvSpPr/>
            <p:nvPr/>
          </p:nvSpPr>
          <p:spPr>
            <a:xfrm>
              <a:off x="7357907" y="2264684"/>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4048"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54" name="Freeform: Shape 453">
              <a:extLst>
                <a:ext uri="{FF2B5EF4-FFF2-40B4-BE49-F238E27FC236}">
                  <a16:creationId xmlns:a16="http://schemas.microsoft.com/office/drawing/2014/main" id="{43D88A5D-3456-48CE-B8E2-C1BCD0836F54}"/>
                </a:ext>
              </a:extLst>
            </p:cNvPr>
            <p:cNvSpPr/>
            <p:nvPr/>
          </p:nvSpPr>
          <p:spPr>
            <a:xfrm>
              <a:off x="7145499" y="2422799"/>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0" y="32623"/>
                    <a:pt x="9763"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55" name="Freeform: Shape 454">
              <a:extLst>
                <a:ext uri="{FF2B5EF4-FFF2-40B4-BE49-F238E27FC236}">
                  <a16:creationId xmlns:a16="http://schemas.microsoft.com/office/drawing/2014/main" id="{4FDE51C6-36F7-4728-A37C-5C70D9FA869E}"/>
                </a:ext>
              </a:extLst>
            </p:cNvPr>
            <p:cNvSpPr/>
            <p:nvPr/>
          </p:nvSpPr>
          <p:spPr>
            <a:xfrm>
              <a:off x="7198839" y="2370411"/>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1"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56" name="Freeform: Shape 455">
              <a:extLst>
                <a:ext uri="{FF2B5EF4-FFF2-40B4-BE49-F238E27FC236}">
                  <a16:creationId xmlns:a16="http://schemas.microsoft.com/office/drawing/2014/main" id="{EA6828EF-30EF-4156-8DB9-AB1FE858D12D}"/>
                </a:ext>
              </a:extLst>
            </p:cNvPr>
            <p:cNvSpPr/>
            <p:nvPr/>
          </p:nvSpPr>
          <p:spPr>
            <a:xfrm>
              <a:off x="7251227" y="2317071"/>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1" y="32623"/>
                    <a:pt x="9763"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57" name="Freeform: Shape 456">
              <a:extLst>
                <a:ext uri="{FF2B5EF4-FFF2-40B4-BE49-F238E27FC236}">
                  <a16:creationId xmlns:a16="http://schemas.microsoft.com/office/drawing/2014/main" id="{70BD5B5F-7665-4514-8A57-9757D4A4C39B}"/>
                </a:ext>
              </a:extLst>
            </p:cNvPr>
            <p:cNvSpPr/>
            <p:nvPr/>
          </p:nvSpPr>
          <p:spPr>
            <a:xfrm>
              <a:off x="7304567" y="2264684"/>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0"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58" name="Freeform: Shape 457">
              <a:extLst>
                <a:ext uri="{FF2B5EF4-FFF2-40B4-BE49-F238E27FC236}">
                  <a16:creationId xmlns:a16="http://schemas.microsoft.com/office/drawing/2014/main" id="{C2DC7462-703C-4FC2-B1D5-7E4BE4D4069F}"/>
                </a:ext>
              </a:extLst>
            </p:cNvPr>
            <p:cNvSpPr/>
            <p:nvPr/>
          </p:nvSpPr>
          <p:spPr>
            <a:xfrm>
              <a:off x="7093112" y="2422799"/>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0"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59" name="Freeform: Shape 458">
              <a:extLst>
                <a:ext uri="{FF2B5EF4-FFF2-40B4-BE49-F238E27FC236}">
                  <a16:creationId xmlns:a16="http://schemas.microsoft.com/office/drawing/2014/main" id="{809907BB-0CE7-4DC8-8BBC-D7610311D5AA}"/>
                </a:ext>
              </a:extLst>
            </p:cNvPr>
            <p:cNvSpPr/>
            <p:nvPr/>
          </p:nvSpPr>
          <p:spPr>
            <a:xfrm>
              <a:off x="7145499" y="2370411"/>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0" y="32623"/>
                    <a:pt x="9763"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60" name="Freeform: Shape 459">
              <a:extLst>
                <a:ext uri="{FF2B5EF4-FFF2-40B4-BE49-F238E27FC236}">
                  <a16:creationId xmlns:a16="http://schemas.microsoft.com/office/drawing/2014/main" id="{9C24E61D-2FC0-4007-87D8-9253F225A6E8}"/>
                </a:ext>
              </a:extLst>
            </p:cNvPr>
            <p:cNvSpPr/>
            <p:nvPr/>
          </p:nvSpPr>
          <p:spPr>
            <a:xfrm>
              <a:off x="7198839" y="2317071"/>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1"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61" name="Freeform: Shape 460">
              <a:extLst>
                <a:ext uri="{FF2B5EF4-FFF2-40B4-BE49-F238E27FC236}">
                  <a16:creationId xmlns:a16="http://schemas.microsoft.com/office/drawing/2014/main" id="{E19378CD-9184-4EC2-BD5B-5B638154F6E9}"/>
                </a:ext>
              </a:extLst>
            </p:cNvPr>
            <p:cNvSpPr/>
            <p:nvPr/>
          </p:nvSpPr>
          <p:spPr>
            <a:xfrm>
              <a:off x="7251227" y="2264684"/>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1" y="32623"/>
                    <a:pt x="9763"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62" name="Freeform: Shape 461">
              <a:extLst>
                <a:ext uri="{FF2B5EF4-FFF2-40B4-BE49-F238E27FC236}">
                  <a16:creationId xmlns:a16="http://schemas.microsoft.com/office/drawing/2014/main" id="{58133355-8847-4DCD-AFDA-5FEB48B88509}"/>
                </a:ext>
              </a:extLst>
            </p:cNvPr>
            <p:cNvSpPr/>
            <p:nvPr/>
          </p:nvSpPr>
          <p:spPr>
            <a:xfrm>
              <a:off x="7093112" y="2370411"/>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0"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63" name="Freeform: Shape 462">
              <a:extLst>
                <a:ext uri="{FF2B5EF4-FFF2-40B4-BE49-F238E27FC236}">
                  <a16:creationId xmlns:a16="http://schemas.microsoft.com/office/drawing/2014/main" id="{763A4025-AEA8-473D-85F4-BEC10941D186}"/>
                </a:ext>
              </a:extLst>
            </p:cNvPr>
            <p:cNvSpPr/>
            <p:nvPr/>
          </p:nvSpPr>
          <p:spPr>
            <a:xfrm>
              <a:off x="7145499" y="2317071"/>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0" y="32623"/>
                    <a:pt x="9763"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64" name="Freeform: Shape 463">
              <a:extLst>
                <a:ext uri="{FF2B5EF4-FFF2-40B4-BE49-F238E27FC236}">
                  <a16:creationId xmlns:a16="http://schemas.microsoft.com/office/drawing/2014/main" id="{0424859C-702D-4A66-840C-71EB02E40ABE}"/>
                </a:ext>
              </a:extLst>
            </p:cNvPr>
            <p:cNvSpPr/>
            <p:nvPr/>
          </p:nvSpPr>
          <p:spPr>
            <a:xfrm>
              <a:off x="7198839" y="2264684"/>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1"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65" name="Freeform: Shape 464">
              <a:extLst>
                <a:ext uri="{FF2B5EF4-FFF2-40B4-BE49-F238E27FC236}">
                  <a16:creationId xmlns:a16="http://schemas.microsoft.com/office/drawing/2014/main" id="{1E9A5625-32BC-4F12-8DDE-5EC377E92409}"/>
                </a:ext>
              </a:extLst>
            </p:cNvPr>
            <p:cNvSpPr/>
            <p:nvPr/>
          </p:nvSpPr>
          <p:spPr>
            <a:xfrm>
              <a:off x="7093112" y="2317071"/>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0" y="32623"/>
                    <a:pt x="8811"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66" name="Freeform: Shape 465">
              <a:extLst>
                <a:ext uri="{FF2B5EF4-FFF2-40B4-BE49-F238E27FC236}">
                  <a16:creationId xmlns:a16="http://schemas.microsoft.com/office/drawing/2014/main" id="{61B236B9-4CE7-48D0-8D48-3C010D8CB5C3}"/>
                </a:ext>
              </a:extLst>
            </p:cNvPr>
            <p:cNvSpPr/>
            <p:nvPr/>
          </p:nvSpPr>
          <p:spPr>
            <a:xfrm>
              <a:off x="7145499" y="2264684"/>
              <a:ext cx="31908" cy="31908"/>
            </a:xfrm>
            <a:custGeom>
              <a:avLst/>
              <a:gdLst>
                <a:gd name="connsiteX0" fmla="*/ 11668 w 31908"/>
                <a:gd name="connsiteY0" fmla="*/ 29766 h 31908"/>
                <a:gd name="connsiteX1" fmla="*/ 29766 w 31908"/>
                <a:gd name="connsiteY1" fmla="*/ 11668 h 31908"/>
                <a:gd name="connsiteX2" fmla="*/ 29766 w 31908"/>
                <a:gd name="connsiteY2" fmla="*/ 2143 h 31908"/>
                <a:gd name="connsiteX3" fmla="*/ 29766 w 31908"/>
                <a:gd name="connsiteY3" fmla="*/ 2143 h 31908"/>
                <a:gd name="connsiteX4" fmla="*/ 20241 w 31908"/>
                <a:gd name="connsiteY4" fmla="*/ 2143 h 31908"/>
                <a:gd name="connsiteX5" fmla="*/ 2143 w 31908"/>
                <a:gd name="connsiteY5" fmla="*/ 20241 h 31908"/>
                <a:gd name="connsiteX6" fmla="*/ 2143 w 31908"/>
                <a:gd name="connsiteY6" fmla="*/ 29766 h 31908"/>
                <a:gd name="connsiteX7" fmla="*/ 2143 w 31908"/>
                <a:gd name="connsiteY7" fmla="*/ 29766 h 31908"/>
                <a:gd name="connsiteX8" fmla="*/ 11668 w 31908"/>
                <a:gd name="connsiteY8" fmla="*/ 29766 h 31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908" h="31908">
                  <a:moveTo>
                    <a:pt x="11668" y="29766"/>
                  </a:moveTo>
                  <a:lnTo>
                    <a:pt x="29766" y="11668"/>
                  </a:lnTo>
                  <a:cubicBezTo>
                    <a:pt x="32623" y="8811"/>
                    <a:pt x="32623" y="5001"/>
                    <a:pt x="29766" y="2143"/>
                  </a:cubicBezTo>
                  <a:lnTo>
                    <a:pt x="29766" y="2143"/>
                  </a:lnTo>
                  <a:cubicBezTo>
                    <a:pt x="26908" y="-714"/>
                    <a:pt x="23098" y="-714"/>
                    <a:pt x="20241" y="2143"/>
                  </a:cubicBezTo>
                  <a:lnTo>
                    <a:pt x="2143" y="20241"/>
                  </a:lnTo>
                  <a:cubicBezTo>
                    <a:pt x="-714" y="23098"/>
                    <a:pt x="-714" y="26908"/>
                    <a:pt x="2143" y="29766"/>
                  </a:cubicBezTo>
                  <a:lnTo>
                    <a:pt x="2143" y="29766"/>
                  </a:lnTo>
                  <a:cubicBezTo>
                    <a:pt x="5000" y="32623"/>
                    <a:pt x="9763" y="32623"/>
                    <a:pt x="11668" y="29766"/>
                  </a:cubicBezTo>
                  <a:close/>
                </a:path>
              </a:pathLst>
            </a:custGeom>
            <a:solidFill>
              <a:srgbClr val="00AEE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67" name="Freeform: Shape 466">
              <a:extLst>
                <a:ext uri="{FF2B5EF4-FFF2-40B4-BE49-F238E27FC236}">
                  <a16:creationId xmlns:a16="http://schemas.microsoft.com/office/drawing/2014/main" id="{7FB98725-0310-409E-969B-069ADF5CA411}"/>
                </a:ext>
              </a:extLst>
            </p:cNvPr>
            <p:cNvSpPr/>
            <p:nvPr/>
          </p:nvSpPr>
          <p:spPr>
            <a:xfrm>
              <a:off x="4307288" y="2032512"/>
              <a:ext cx="451484" cy="156210"/>
            </a:xfrm>
            <a:custGeom>
              <a:avLst/>
              <a:gdLst>
                <a:gd name="connsiteX0" fmla="*/ 373380 w 451484"/>
                <a:gd name="connsiteY0" fmla="*/ 156210 h 156210"/>
                <a:gd name="connsiteX1" fmla="*/ 78105 w 451484"/>
                <a:gd name="connsiteY1" fmla="*/ 156210 h 156210"/>
                <a:gd name="connsiteX2" fmla="*/ 0 w 451484"/>
                <a:gd name="connsiteY2" fmla="*/ 78105 h 156210"/>
                <a:gd name="connsiteX3" fmla="*/ 0 w 451484"/>
                <a:gd name="connsiteY3" fmla="*/ 78105 h 156210"/>
                <a:gd name="connsiteX4" fmla="*/ 78105 w 451484"/>
                <a:gd name="connsiteY4" fmla="*/ 0 h 156210"/>
                <a:gd name="connsiteX5" fmla="*/ 373380 w 451484"/>
                <a:gd name="connsiteY5" fmla="*/ 0 h 156210"/>
                <a:gd name="connsiteX6" fmla="*/ 451485 w 451484"/>
                <a:gd name="connsiteY6" fmla="*/ 78105 h 156210"/>
                <a:gd name="connsiteX7" fmla="*/ 451485 w 451484"/>
                <a:gd name="connsiteY7" fmla="*/ 78105 h 156210"/>
                <a:gd name="connsiteX8" fmla="*/ 373380 w 451484"/>
                <a:gd name="connsiteY8" fmla="*/ 156210 h 1562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51484" h="156210">
                  <a:moveTo>
                    <a:pt x="373380" y="156210"/>
                  </a:moveTo>
                  <a:lnTo>
                    <a:pt x="78105" y="156210"/>
                  </a:lnTo>
                  <a:cubicBezTo>
                    <a:pt x="35242" y="156210"/>
                    <a:pt x="0" y="120967"/>
                    <a:pt x="0" y="78105"/>
                  </a:cubicBezTo>
                  <a:lnTo>
                    <a:pt x="0" y="78105"/>
                  </a:lnTo>
                  <a:cubicBezTo>
                    <a:pt x="0" y="35242"/>
                    <a:pt x="35242" y="0"/>
                    <a:pt x="78105" y="0"/>
                  </a:cubicBezTo>
                  <a:lnTo>
                    <a:pt x="373380" y="0"/>
                  </a:lnTo>
                  <a:cubicBezTo>
                    <a:pt x="416242" y="0"/>
                    <a:pt x="451485" y="35242"/>
                    <a:pt x="451485" y="78105"/>
                  </a:cubicBezTo>
                  <a:lnTo>
                    <a:pt x="451485" y="78105"/>
                  </a:lnTo>
                  <a:cubicBezTo>
                    <a:pt x="451485" y="120967"/>
                    <a:pt x="417195" y="156210"/>
                    <a:pt x="373380" y="156210"/>
                  </a:cubicBezTo>
                  <a:close/>
                </a:path>
              </a:pathLst>
            </a:custGeom>
            <a:solidFill>
              <a:srgbClr val="A7A9AC"/>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68" name="Freeform: Shape 467">
              <a:extLst>
                <a:ext uri="{FF2B5EF4-FFF2-40B4-BE49-F238E27FC236}">
                  <a16:creationId xmlns:a16="http://schemas.microsoft.com/office/drawing/2014/main" id="{52FC54A5-AA6C-4BFA-BBDC-F0434F54B217}"/>
                </a:ext>
              </a:extLst>
            </p:cNvPr>
            <p:cNvSpPr/>
            <p:nvPr/>
          </p:nvSpPr>
          <p:spPr>
            <a:xfrm>
              <a:off x="3969150" y="1927737"/>
              <a:ext cx="625792" cy="246697"/>
            </a:xfrm>
            <a:custGeom>
              <a:avLst/>
              <a:gdLst>
                <a:gd name="connsiteX0" fmla="*/ 535305 w 625792"/>
                <a:gd name="connsiteY0" fmla="*/ 246698 h 246697"/>
                <a:gd name="connsiteX1" fmla="*/ 90488 w 625792"/>
                <a:gd name="connsiteY1" fmla="*/ 246698 h 246697"/>
                <a:gd name="connsiteX2" fmla="*/ 0 w 625792"/>
                <a:gd name="connsiteY2" fmla="*/ 156210 h 246697"/>
                <a:gd name="connsiteX3" fmla="*/ 0 w 625792"/>
                <a:gd name="connsiteY3" fmla="*/ 90488 h 246697"/>
                <a:gd name="connsiteX4" fmla="*/ 90488 w 625792"/>
                <a:gd name="connsiteY4" fmla="*/ 0 h 246697"/>
                <a:gd name="connsiteX5" fmla="*/ 535305 w 625792"/>
                <a:gd name="connsiteY5" fmla="*/ 0 h 246697"/>
                <a:gd name="connsiteX6" fmla="*/ 625792 w 625792"/>
                <a:gd name="connsiteY6" fmla="*/ 90488 h 246697"/>
                <a:gd name="connsiteX7" fmla="*/ 625792 w 625792"/>
                <a:gd name="connsiteY7" fmla="*/ 156210 h 246697"/>
                <a:gd name="connsiteX8" fmla="*/ 535305 w 625792"/>
                <a:gd name="connsiteY8" fmla="*/ 246698 h 2466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5792" h="246697">
                  <a:moveTo>
                    <a:pt x="535305" y="246698"/>
                  </a:moveTo>
                  <a:lnTo>
                    <a:pt x="90488" y="246698"/>
                  </a:lnTo>
                  <a:cubicBezTo>
                    <a:pt x="40005" y="246698"/>
                    <a:pt x="0" y="205740"/>
                    <a:pt x="0" y="156210"/>
                  </a:cubicBezTo>
                  <a:lnTo>
                    <a:pt x="0" y="90488"/>
                  </a:lnTo>
                  <a:cubicBezTo>
                    <a:pt x="0" y="40005"/>
                    <a:pt x="40957" y="0"/>
                    <a:pt x="90488" y="0"/>
                  </a:cubicBezTo>
                  <a:lnTo>
                    <a:pt x="535305" y="0"/>
                  </a:lnTo>
                  <a:cubicBezTo>
                    <a:pt x="585788" y="0"/>
                    <a:pt x="625792" y="40957"/>
                    <a:pt x="625792" y="90488"/>
                  </a:cubicBezTo>
                  <a:lnTo>
                    <a:pt x="625792" y="156210"/>
                  </a:lnTo>
                  <a:cubicBezTo>
                    <a:pt x="625792" y="206692"/>
                    <a:pt x="585788" y="246698"/>
                    <a:pt x="535305" y="246698"/>
                  </a:cubicBezTo>
                  <a:close/>
                </a:path>
              </a:pathLst>
            </a:custGeom>
            <a:solidFill>
              <a:srgbClr val="414042"/>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69" name="Freeform: Shape 468">
              <a:extLst>
                <a:ext uri="{FF2B5EF4-FFF2-40B4-BE49-F238E27FC236}">
                  <a16:creationId xmlns:a16="http://schemas.microsoft.com/office/drawing/2014/main" id="{23FFED8E-3173-4AEE-A8AB-2865B9B095EF}"/>
                </a:ext>
              </a:extLst>
            </p:cNvPr>
            <p:cNvSpPr/>
            <p:nvPr/>
          </p:nvSpPr>
          <p:spPr>
            <a:xfrm>
              <a:off x="-7620" y="4497126"/>
              <a:ext cx="11933582" cy="45719"/>
            </a:xfrm>
            <a:custGeom>
              <a:avLst/>
              <a:gdLst>
                <a:gd name="connsiteX0" fmla="*/ 0 w 9071610"/>
                <a:gd name="connsiteY0" fmla="*/ 0 h 9525"/>
                <a:gd name="connsiteX1" fmla="*/ 9071610 w 9071610"/>
                <a:gd name="connsiteY1" fmla="*/ 0 h 9525"/>
              </a:gdLst>
              <a:ahLst/>
              <a:cxnLst>
                <a:cxn ang="0">
                  <a:pos x="connsiteX0" y="connsiteY0"/>
                </a:cxn>
                <a:cxn ang="0">
                  <a:pos x="connsiteX1" y="connsiteY1"/>
                </a:cxn>
              </a:cxnLst>
              <a:rect l="l" t="t" r="r" b="b"/>
              <a:pathLst>
                <a:path w="9071610" h="9525">
                  <a:moveTo>
                    <a:pt x="0" y="0"/>
                  </a:moveTo>
                  <a:lnTo>
                    <a:pt x="9071610" y="0"/>
                  </a:lnTo>
                </a:path>
              </a:pathLst>
            </a:custGeom>
            <a:ln w="4763" cap="flat">
              <a:solidFill>
                <a:srgbClr val="00AEEF"/>
              </a:solid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470" name="Freeform: Shape 469">
              <a:extLst>
                <a:ext uri="{FF2B5EF4-FFF2-40B4-BE49-F238E27FC236}">
                  <a16:creationId xmlns:a16="http://schemas.microsoft.com/office/drawing/2014/main" id="{6ADDAD51-48DE-4353-89D4-69976012DF57}"/>
                </a:ext>
              </a:extLst>
            </p:cNvPr>
            <p:cNvSpPr/>
            <p:nvPr/>
          </p:nvSpPr>
          <p:spPr>
            <a:xfrm>
              <a:off x="-7620" y="2512120"/>
              <a:ext cx="11933582" cy="78557"/>
            </a:xfrm>
            <a:custGeom>
              <a:avLst/>
              <a:gdLst>
                <a:gd name="connsiteX0" fmla="*/ 0 w 9071610"/>
                <a:gd name="connsiteY0" fmla="*/ 0 h 9525"/>
                <a:gd name="connsiteX1" fmla="*/ 9071610 w 9071610"/>
                <a:gd name="connsiteY1" fmla="*/ 0 h 9525"/>
              </a:gdLst>
              <a:ahLst/>
              <a:cxnLst>
                <a:cxn ang="0">
                  <a:pos x="connsiteX0" y="connsiteY0"/>
                </a:cxn>
                <a:cxn ang="0">
                  <a:pos x="connsiteX1" y="connsiteY1"/>
                </a:cxn>
              </a:cxnLst>
              <a:rect l="l" t="t" r="r" b="b"/>
              <a:pathLst>
                <a:path w="9071610" h="9525">
                  <a:moveTo>
                    <a:pt x="0" y="0"/>
                  </a:moveTo>
                  <a:lnTo>
                    <a:pt x="9071610" y="0"/>
                  </a:lnTo>
                </a:path>
              </a:pathLst>
            </a:custGeom>
            <a:ln w="4763" cap="flat">
              <a:solidFill>
                <a:srgbClr val="00AEEF"/>
              </a:solid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471" name="Freeform: Shape 470">
              <a:extLst>
                <a:ext uri="{FF2B5EF4-FFF2-40B4-BE49-F238E27FC236}">
                  <a16:creationId xmlns:a16="http://schemas.microsoft.com/office/drawing/2014/main" id="{D4472736-D642-47C8-A5D5-5D4E6574F2F2}"/>
                </a:ext>
              </a:extLst>
            </p:cNvPr>
            <p:cNvSpPr/>
            <p:nvPr/>
          </p:nvSpPr>
          <p:spPr>
            <a:xfrm>
              <a:off x="6647580" y="1583885"/>
              <a:ext cx="659130" cy="659129"/>
            </a:xfrm>
            <a:custGeom>
              <a:avLst/>
              <a:gdLst>
                <a:gd name="connsiteX0" fmla="*/ 659130 w 659130"/>
                <a:gd name="connsiteY0" fmla="*/ 329565 h 659129"/>
                <a:gd name="connsiteX1" fmla="*/ 329565 w 659130"/>
                <a:gd name="connsiteY1" fmla="*/ 659130 h 659129"/>
                <a:gd name="connsiteX2" fmla="*/ 0 w 659130"/>
                <a:gd name="connsiteY2" fmla="*/ 329565 h 659129"/>
                <a:gd name="connsiteX3" fmla="*/ 329565 w 659130"/>
                <a:gd name="connsiteY3" fmla="*/ 0 h 659129"/>
                <a:gd name="connsiteX4" fmla="*/ 659130 w 659130"/>
                <a:gd name="connsiteY4" fmla="*/ 329565 h 6591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9130" h="659129">
                  <a:moveTo>
                    <a:pt x="659130" y="329565"/>
                  </a:moveTo>
                  <a:cubicBezTo>
                    <a:pt x="659130" y="511579"/>
                    <a:pt x="511579" y="659130"/>
                    <a:pt x="329565" y="659130"/>
                  </a:cubicBezTo>
                  <a:cubicBezTo>
                    <a:pt x="147551" y="659130"/>
                    <a:pt x="0" y="511579"/>
                    <a:pt x="0" y="329565"/>
                  </a:cubicBezTo>
                  <a:cubicBezTo>
                    <a:pt x="0" y="147551"/>
                    <a:pt x="147552" y="0"/>
                    <a:pt x="329565" y="0"/>
                  </a:cubicBezTo>
                  <a:cubicBezTo>
                    <a:pt x="511579" y="0"/>
                    <a:pt x="659130" y="147551"/>
                    <a:pt x="659130" y="329565"/>
                  </a:cubicBezTo>
                  <a:close/>
                </a:path>
              </a:pathLst>
            </a:custGeom>
            <a:solidFill>
              <a:srgbClr val="E98C23"/>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72" name="Freeform: Shape 471">
              <a:extLst>
                <a:ext uri="{FF2B5EF4-FFF2-40B4-BE49-F238E27FC236}">
                  <a16:creationId xmlns:a16="http://schemas.microsoft.com/office/drawing/2014/main" id="{9DF804AB-2E13-4871-9E18-3DB3826E392D}"/>
                </a:ext>
              </a:extLst>
            </p:cNvPr>
            <p:cNvSpPr/>
            <p:nvPr/>
          </p:nvSpPr>
          <p:spPr>
            <a:xfrm>
              <a:off x="4139648" y="3212660"/>
              <a:ext cx="1733550" cy="614362"/>
            </a:xfrm>
            <a:custGeom>
              <a:avLst/>
              <a:gdLst>
                <a:gd name="connsiteX0" fmla="*/ 1520190 w 1733550"/>
                <a:gd name="connsiteY0" fmla="*/ 614362 h 614362"/>
                <a:gd name="connsiteX1" fmla="*/ 213360 w 1733550"/>
                <a:gd name="connsiteY1" fmla="*/ 614362 h 614362"/>
                <a:gd name="connsiteX2" fmla="*/ 0 w 1733550"/>
                <a:gd name="connsiteY2" fmla="*/ 401002 h 614362"/>
                <a:gd name="connsiteX3" fmla="*/ 0 w 1733550"/>
                <a:gd name="connsiteY3" fmla="*/ 213360 h 614362"/>
                <a:gd name="connsiteX4" fmla="*/ 213360 w 1733550"/>
                <a:gd name="connsiteY4" fmla="*/ 0 h 614362"/>
                <a:gd name="connsiteX5" fmla="*/ 1520190 w 1733550"/>
                <a:gd name="connsiteY5" fmla="*/ 0 h 614362"/>
                <a:gd name="connsiteX6" fmla="*/ 1733550 w 1733550"/>
                <a:gd name="connsiteY6" fmla="*/ 213360 h 614362"/>
                <a:gd name="connsiteX7" fmla="*/ 1733550 w 1733550"/>
                <a:gd name="connsiteY7" fmla="*/ 401002 h 614362"/>
                <a:gd name="connsiteX8" fmla="*/ 1520190 w 1733550"/>
                <a:gd name="connsiteY8" fmla="*/ 614362 h 614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33550" h="614362">
                  <a:moveTo>
                    <a:pt x="1520190" y="614362"/>
                  </a:moveTo>
                  <a:lnTo>
                    <a:pt x="213360" y="614362"/>
                  </a:lnTo>
                  <a:cubicBezTo>
                    <a:pt x="95250" y="614362"/>
                    <a:pt x="0" y="519112"/>
                    <a:pt x="0" y="401002"/>
                  </a:cubicBezTo>
                  <a:lnTo>
                    <a:pt x="0" y="213360"/>
                  </a:lnTo>
                  <a:cubicBezTo>
                    <a:pt x="0" y="95250"/>
                    <a:pt x="95250" y="0"/>
                    <a:pt x="213360" y="0"/>
                  </a:cubicBezTo>
                  <a:lnTo>
                    <a:pt x="1520190" y="0"/>
                  </a:lnTo>
                  <a:cubicBezTo>
                    <a:pt x="1638300" y="0"/>
                    <a:pt x="1733550" y="95250"/>
                    <a:pt x="1733550" y="213360"/>
                  </a:cubicBezTo>
                  <a:lnTo>
                    <a:pt x="1733550" y="401002"/>
                  </a:lnTo>
                  <a:cubicBezTo>
                    <a:pt x="1733550" y="519112"/>
                    <a:pt x="1638300" y="614362"/>
                    <a:pt x="1520190" y="614362"/>
                  </a:cubicBezTo>
                  <a:close/>
                </a:path>
              </a:pathLst>
            </a:custGeom>
            <a:solidFill>
              <a:srgbClr val="5CAE7E"/>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73" name="Freeform: Shape 472">
              <a:extLst>
                <a:ext uri="{FF2B5EF4-FFF2-40B4-BE49-F238E27FC236}">
                  <a16:creationId xmlns:a16="http://schemas.microsoft.com/office/drawing/2014/main" id="{FDC5ED49-3BA6-4D91-9CBD-6115B480850A}"/>
                </a:ext>
              </a:extLst>
            </p:cNvPr>
            <p:cNvSpPr/>
            <p:nvPr/>
          </p:nvSpPr>
          <p:spPr>
            <a:xfrm>
              <a:off x="4976895" y="3831784"/>
              <a:ext cx="1733550" cy="541020"/>
            </a:xfrm>
            <a:custGeom>
              <a:avLst/>
              <a:gdLst>
                <a:gd name="connsiteX0" fmla="*/ 1571625 w 1733550"/>
                <a:gd name="connsiteY0" fmla="*/ 541020 h 541020"/>
                <a:gd name="connsiteX1" fmla="*/ 161925 w 1733550"/>
                <a:gd name="connsiteY1" fmla="*/ 541020 h 541020"/>
                <a:gd name="connsiteX2" fmla="*/ 0 w 1733550"/>
                <a:gd name="connsiteY2" fmla="*/ 379095 h 541020"/>
                <a:gd name="connsiteX3" fmla="*/ 0 w 1733550"/>
                <a:gd name="connsiteY3" fmla="*/ 161925 h 541020"/>
                <a:gd name="connsiteX4" fmla="*/ 161925 w 1733550"/>
                <a:gd name="connsiteY4" fmla="*/ 0 h 541020"/>
                <a:gd name="connsiteX5" fmla="*/ 1571625 w 1733550"/>
                <a:gd name="connsiteY5" fmla="*/ 0 h 541020"/>
                <a:gd name="connsiteX6" fmla="*/ 1733550 w 1733550"/>
                <a:gd name="connsiteY6" fmla="*/ 161925 h 541020"/>
                <a:gd name="connsiteX7" fmla="*/ 1733550 w 1733550"/>
                <a:gd name="connsiteY7" fmla="*/ 379095 h 541020"/>
                <a:gd name="connsiteX8" fmla="*/ 1571625 w 1733550"/>
                <a:gd name="connsiteY8" fmla="*/ 541020 h 541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33550" h="541020">
                  <a:moveTo>
                    <a:pt x="1571625" y="541020"/>
                  </a:moveTo>
                  <a:lnTo>
                    <a:pt x="161925" y="541020"/>
                  </a:lnTo>
                  <a:cubicBezTo>
                    <a:pt x="72390" y="541020"/>
                    <a:pt x="0" y="468630"/>
                    <a:pt x="0" y="379095"/>
                  </a:cubicBezTo>
                  <a:lnTo>
                    <a:pt x="0" y="161925"/>
                  </a:lnTo>
                  <a:cubicBezTo>
                    <a:pt x="0" y="72390"/>
                    <a:pt x="72390" y="0"/>
                    <a:pt x="161925" y="0"/>
                  </a:cubicBezTo>
                  <a:lnTo>
                    <a:pt x="1571625" y="0"/>
                  </a:lnTo>
                  <a:cubicBezTo>
                    <a:pt x="1661160" y="0"/>
                    <a:pt x="1733550" y="72390"/>
                    <a:pt x="1733550" y="161925"/>
                  </a:cubicBezTo>
                  <a:lnTo>
                    <a:pt x="1733550" y="379095"/>
                  </a:lnTo>
                  <a:cubicBezTo>
                    <a:pt x="1732598" y="468630"/>
                    <a:pt x="1660208" y="541020"/>
                    <a:pt x="1571625" y="541020"/>
                  </a:cubicBezTo>
                  <a:close/>
                </a:path>
              </a:pathLst>
            </a:custGeom>
            <a:solidFill>
              <a:srgbClr val="3BA46D"/>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74" name="Freeform: Shape 473">
              <a:extLst>
                <a:ext uri="{FF2B5EF4-FFF2-40B4-BE49-F238E27FC236}">
                  <a16:creationId xmlns:a16="http://schemas.microsoft.com/office/drawing/2014/main" id="{34560B0C-354D-43A4-AEDB-652A66C7D887}"/>
                </a:ext>
              </a:extLst>
            </p:cNvPr>
            <p:cNvSpPr/>
            <p:nvPr/>
          </p:nvSpPr>
          <p:spPr>
            <a:xfrm>
              <a:off x="5028330" y="2662115"/>
              <a:ext cx="1630680" cy="745807"/>
            </a:xfrm>
            <a:custGeom>
              <a:avLst/>
              <a:gdLst>
                <a:gd name="connsiteX0" fmla="*/ 1453515 w 1630680"/>
                <a:gd name="connsiteY0" fmla="*/ 745808 h 745807"/>
                <a:gd name="connsiteX1" fmla="*/ 176213 w 1630680"/>
                <a:gd name="connsiteY1" fmla="*/ 745808 h 745807"/>
                <a:gd name="connsiteX2" fmla="*/ 0 w 1630680"/>
                <a:gd name="connsiteY2" fmla="*/ 569595 h 745807"/>
                <a:gd name="connsiteX3" fmla="*/ 0 w 1630680"/>
                <a:gd name="connsiteY3" fmla="*/ 176213 h 745807"/>
                <a:gd name="connsiteX4" fmla="*/ 176213 w 1630680"/>
                <a:gd name="connsiteY4" fmla="*/ 0 h 745807"/>
                <a:gd name="connsiteX5" fmla="*/ 1454468 w 1630680"/>
                <a:gd name="connsiteY5" fmla="*/ 0 h 745807"/>
                <a:gd name="connsiteX6" fmla="*/ 1630680 w 1630680"/>
                <a:gd name="connsiteY6" fmla="*/ 176213 h 745807"/>
                <a:gd name="connsiteX7" fmla="*/ 1630680 w 1630680"/>
                <a:gd name="connsiteY7" fmla="*/ 569595 h 745807"/>
                <a:gd name="connsiteX8" fmla="*/ 1453515 w 1630680"/>
                <a:gd name="connsiteY8" fmla="*/ 745808 h 7458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30680" h="745807">
                  <a:moveTo>
                    <a:pt x="1453515" y="745808"/>
                  </a:moveTo>
                  <a:lnTo>
                    <a:pt x="176213" y="745808"/>
                  </a:lnTo>
                  <a:cubicBezTo>
                    <a:pt x="79058" y="745808"/>
                    <a:pt x="0" y="666750"/>
                    <a:pt x="0" y="569595"/>
                  </a:cubicBezTo>
                  <a:lnTo>
                    <a:pt x="0" y="176213"/>
                  </a:lnTo>
                  <a:cubicBezTo>
                    <a:pt x="0" y="79058"/>
                    <a:pt x="79058" y="0"/>
                    <a:pt x="176213" y="0"/>
                  </a:cubicBezTo>
                  <a:lnTo>
                    <a:pt x="1454468" y="0"/>
                  </a:lnTo>
                  <a:cubicBezTo>
                    <a:pt x="1551623" y="0"/>
                    <a:pt x="1630680" y="79058"/>
                    <a:pt x="1630680" y="176213"/>
                  </a:cubicBezTo>
                  <a:lnTo>
                    <a:pt x="1630680" y="569595"/>
                  </a:lnTo>
                  <a:cubicBezTo>
                    <a:pt x="1630680" y="666750"/>
                    <a:pt x="1551623" y="745808"/>
                    <a:pt x="1453515" y="745808"/>
                  </a:cubicBezTo>
                  <a:close/>
                </a:path>
              </a:pathLst>
            </a:custGeom>
            <a:solidFill>
              <a:srgbClr val="90C4A2"/>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75" name="Freeform: Shape 474">
              <a:extLst>
                <a:ext uri="{FF2B5EF4-FFF2-40B4-BE49-F238E27FC236}">
                  <a16:creationId xmlns:a16="http://schemas.microsoft.com/office/drawing/2014/main" id="{41CB0F34-44D4-457D-AAE8-E70D51FB8951}"/>
                </a:ext>
              </a:extLst>
            </p:cNvPr>
            <p:cNvSpPr/>
            <p:nvPr/>
          </p:nvSpPr>
          <p:spPr>
            <a:xfrm>
              <a:off x="4372057" y="3770824"/>
              <a:ext cx="1116330" cy="401002"/>
            </a:xfrm>
            <a:custGeom>
              <a:avLst/>
              <a:gdLst>
                <a:gd name="connsiteX0" fmla="*/ 963930 w 1116330"/>
                <a:gd name="connsiteY0" fmla="*/ 401003 h 401002"/>
                <a:gd name="connsiteX1" fmla="*/ 152400 w 1116330"/>
                <a:gd name="connsiteY1" fmla="*/ 401003 h 401002"/>
                <a:gd name="connsiteX2" fmla="*/ 0 w 1116330"/>
                <a:gd name="connsiteY2" fmla="*/ 248603 h 401002"/>
                <a:gd name="connsiteX3" fmla="*/ 0 w 1116330"/>
                <a:gd name="connsiteY3" fmla="*/ 152400 h 401002"/>
                <a:gd name="connsiteX4" fmla="*/ 152400 w 1116330"/>
                <a:gd name="connsiteY4" fmla="*/ 0 h 401002"/>
                <a:gd name="connsiteX5" fmla="*/ 963930 w 1116330"/>
                <a:gd name="connsiteY5" fmla="*/ 0 h 401002"/>
                <a:gd name="connsiteX6" fmla="*/ 1116330 w 1116330"/>
                <a:gd name="connsiteY6" fmla="*/ 152400 h 401002"/>
                <a:gd name="connsiteX7" fmla="*/ 1116330 w 1116330"/>
                <a:gd name="connsiteY7" fmla="*/ 248603 h 401002"/>
                <a:gd name="connsiteX8" fmla="*/ 963930 w 1116330"/>
                <a:gd name="connsiteY8" fmla="*/ 401003 h 401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6330" h="401002">
                  <a:moveTo>
                    <a:pt x="963930" y="401003"/>
                  </a:moveTo>
                  <a:lnTo>
                    <a:pt x="152400" y="401003"/>
                  </a:lnTo>
                  <a:cubicBezTo>
                    <a:pt x="68580" y="401003"/>
                    <a:pt x="0" y="332422"/>
                    <a:pt x="0" y="248603"/>
                  </a:cubicBezTo>
                  <a:lnTo>
                    <a:pt x="0" y="152400"/>
                  </a:lnTo>
                  <a:cubicBezTo>
                    <a:pt x="0" y="68580"/>
                    <a:pt x="68580" y="0"/>
                    <a:pt x="152400" y="0"/>
                  </a:cubicBezTo>
                  <a:lnTo>
                    <a:pt x="963930" y="0"/>
                  </a:lnTo>
                  <a:cubicBezTo>
                    <a:pt x="1047750" y="0"/>
                    <a:pt x="1116330" y="68580"/>
                    <a:pt x="1116330" y="152400"/>
                  </a:cubicBezTo>
                  <a:lnTo>
                    <a:pt x="1116330" y="248603"/>
                  </a:lnTo>
                  <a:cubicBezTo>
                    <a:pt x="1116330" y="333375"/>
                    <a:pt x="1048703" y="401003"/>
                    <a:pt x="963930" y="401003"/>
                  </a:cubicBezTo>
                  <a:close/>
                </a:path>
              </a:pathLst>
            </a:custGeom>
            <a:solidFill>
              <a:srgbClr val="76B88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76" name="Freeform: Shape 475">
              <a:extLst>
                <a:ext uri="{FF2B5EF4-FFF2-40B4-BE49-F238E27FC236}">
                  <a16:creationId xmlns:a16="http://schemas.microsoft.com/office/drawing/2014/main" id="{E0D4ADD0-915B-432E-99A5-A2C150F94CEC}"/>
                </a:ext>
              </a:extLst>
            </p:cNvPr>
            <p:cNvSpPr/>
            <p:nvPr/>
          </p:nvSpPr>
          <p:spPr>
            <a:xfrm>
              <a:off x="4548270" y="3675574"/>
              <a:ext cx="1325880" cy="563880"/>
            </a:xfrm>
            <a:custGeom>
              <a:avLst/>
              <a:gdLst>
                <a:gd name="connsiteX0" fmla="*/ 1199198 w 1325880"/>
                <a:gd name="connsiteY0" fmla="*/ 563880 h 563880"/>
                <a:gd name="connsiteX1" fmla="*/ 125730 w 1325880"/>
                <a:gd name="connsiteY1" fmla="*/ 563880 h 563880"/>
                <a:gd name="connsiteX2" fmla="*/ 0 w 1325880"/>
                <a:gd name="connsiteY2" fmla="*/ 438150 h 563880"/>
                <a:gd name="connsiteX3" fmla="*/ 0 w 1325880"/>
                <a:gd name="connsiteY3" fmla="*/ 125730 h 563880"/>
                <a:gd name="connsiteX4" fmla="*/ 125730 w 1325880"/>
                <a:gd name="connsiteY4" fmla="*/ 0 h 563880"/>
                <a:gd name="connsiteX5" fmla="*/ 1200150 w 1325880"/>
                <a:gd name="connsiteY5" fmla="*/ 0 h 563880"/>
                <a:gd name="connsiteX6" fmla="*/ 1325880 w 1325880"/>
                <a:gd name="connsiteY6" fmla="*/ 125730 h 563880"/>
                <a:gd name="connsiteX7" fmla="*/ 1325880 w 1325880"/>
                <a:gd name="connsiteY7" fmla="*/ 438150 h 563880"/>
                <a:gd name="connsiteX8" fmla="*/ 1199198 w 1325880"/>
                <a:gd name="connsiteY8" fmla="*/ 563880 h 563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25880" h="563880">
                  <a:moveTo>
                    <a:pt x="1199198" y="563880"/>
                  </a:moveTo>
                  <a:lnTo>
                    <a:pt x="125730" y="563880"/>
                  </a:lnTo>
                  <a:cubicBezTo>
                    <a:pt x="56197" y="563880"/>
                    <a:pt x="0" y="507683"/>
                    <a:pt x="0" y="438150"/>
                  </a:cubicBezTo>
                  <a:lnTo>
                    <a:pt x="0" y="125730"/>
                  </a:lnTo>
                  <a:cubicBezTo>
                    <a:pt x="0" y="56197"/>
                    <a:pt x="56197" y="0"/>
                    <a:pt x="125730" y="0"/>
                  </a:cubicBezTo>
                  <a:lnTo>
                    <a:pt x="1200150" y="0"/>
                  </a:lnTo>
                  <a:cubicBezTo>
                    <a:pt x="1269683" y="0"/>
                    <a:pt x="1325880" y="56197"/>
                    <a:pt x="1325880" y="125730"/>
                  </a:cubicBezTo>
                  <a:lnTo>
                    <a:pt x="1325880" y="438150"/>
                  </a:lnTo>
                  <a:cubicBezTo>
                    <a:pt x="1324928" y="507683"/>
                    <a:pt x="1268730" y="563880"/>
                    <a:pt x="1199198" y="563880"/>
                  </a:cubicBezTo>
                  <a:close/>
                </a:path>
              </a:pathLst>
            </a:custGeom>
            <a:solidFill>
              <a:srgbClr val="90C4A2"/>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77" name="Freeform: Shape 476">
              <a:extLst>
                <a:ext uri="{FF2B5EF4-FFF2-40B4-BE49-F238E27FC236}">
                  <a16:creationId xmlns:a16="http://schemas.microsoft.com/office/drawing/2014/main" id="{CB33FF3A-1E49-4214-ADB2-F004FE8DC1B5}"/>
                </a:ext>
              </a:extLst>
            </p:cNvPr>
            <p:cNvSpPr/>
            <p:nvPr/>
          </p:nvSpPr>
          <p:spPr>
            <a:xfrm>
              <a:off x="6458033" y="2965010"/>
              <a:ext cx="732472" cy="614362"/>
            </a:xfrm>
            <a:custGeom>
              <a:avLst/>
              <a:gdLst>
                <a:gd name="connsiteX0" fmla="*/ 568642 w 732472"/>
                <a:gd name="connsiteY0" fmla="*/ 614363 h 614362"/>
                <a:gd name="connsiteX1" fmla="*/ 163830 w 732472"/>
                <a:gd name="connsiteY1" fmla="*/ 614363 h 614362"/>
                <a:gd name="connsiteX2" fmla="*/ 0 w 732472"/>
                <a:gd name="connsiteY2" fmla="*/ 450533 h 614362"/>
                <a:gd name="connsiteX3" fmla="*/ 0 w 732472"/>
                <a:gd name="connsiteY3" fmla="*/ 163830 h 614362"/>
                <a:gd name="connsiteX4" fmla="*/ 163830 w 732472"/>
                <a:gd name="connsiteY4" fmla="*/ 0 h 614362"/>
                <a:gd name="connsiteX5" fmla="*/ 568642 w 732472"/>
                <a:gd name="connsiteY5" fmla="*/ 0 h 614362"/>
                <a:gd name="connsiteX6" fmla="*/ 732472 w 732472"/>
                <a:gd name="connsiteY6" fmla="*/ 163830 h 614362"/>
                <a:gd name="connsiteX7" fmla="*/ 732472 w 732472"/>
                <a:gd name="connsiteY7" fmla="*/ 450533 h 614362"/>
                <a:gd name="connsiteX8" fmla="*/ 568642 w 732472"/>
                <a:gd name="connsiteY8" fmla="*/ 614363 h 614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2472" h="614362">
                  <a:moveTo>
                    <a:pt x="568642" y="614363"/>
                  </a:moveTo>
                  <a:lnTo>
                    <a:pt x="163830" y="614363"/>
                  </a:lnTo>
                  <a:cubicBezTo>
                    <a:pt x="73342" y="614363"/>
                    <a:pt x="0" y="541020"/>
                    <a:pt x="0" y="450533"/>
                  </a:cubicBezTo>
                  <a:lnTo>
                    <a:pt x="0" y="163830"/>
                  </a:lnTo>
                  <a:cubicBezTo>
                    <a:pt x="0" y="73342"/>
                    <a:pt x="73342" y="0"/>
                    <a:pt x="163830" y="0"/>
                  </a:cubicBezTo>
                  <a:lnTo>
                    <a:pt x="568642" y="0"/>
                  </a:lnTo>
                  <a:cubicBezTo>
                    <a:pt x="659130" y="0"/>
                    <a:pt x="732472" y="73342"/>
                    <a:pt x="732472" y="163830"/>
                  </a:cubicBezTo>
                  <a:lnTo>
                    <a:pt x="732472" y="450533"/>
                  </a:lnTo>
                  <a:cubicBezTo>
                    <a:pt x="731520" y="541020"/>
                    <a:pt x="659130" y="614363"/>
                    <a:pt x="568642" y="614363"/>
                  </a:cubicBezTo>
                  <a:close/>
                </a:path>
              </a:pathLst>
            </a:custGeom>
            <a:solidFill>
              <a:srgbClr val="76B88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78" name="Freeform: Shape 477">
              <a:extLst>
                <a:ext uri="{FF2B5EF4-FFF2-40B4-BE49-F238E27FC236}">
                  <a16:creationId xmlns:a16="http://schemas.microsoft.com/office/drawing/2014/main" id="{FC31023D-CEC6-4B85-AA2F-DC60C3BBAE24}"/>
                </a:ext>
              </a:extLst>
            </p:cNvPr>
            <p:cNvSpPr/>
            <p:nvPr/>
          </p:nvSpPr>
          <p:spPr>
            <a:xfrm>
              <a:off x="4463498" y="2968819"/>
              <a:ext cx="1053465" cy="488632"/>
            </a:xfrm>
            <a:custGeom>
              <a:avLst/>
              <a:gdLst>
                <a:gd name="connsiteX0" fmla="*/ 942975 w 1053465"/>
                <a:gd name="connsiteY0" fmla="*/ 488633 h 488632"/>
                <a:gd name="connsiteX1" fmla="*/ 110490 w 1053465"/>
                <a:gd name="connsiteY1" fmla="*/ 488633 h 488632"/>
                <a:gd name="connsiteX2" fmla="*/ 0 w 1053465"/>
                <a:gd name="connsiteY2" fmla="*/ 378142 h 488632"/>
                <a:gd name="connsiteX3" fmla="*/ 0 w 1053465"/>
                <a:gd name="connsiteY3" fmla="*/ 110490 h 488632"/>
                <a:gd name="connsiteX4" fmla="*/ 110490 w 1053465"/>
                <a:gd name="connsiteY4" fmla="*/ 0 h 488632"/>
                <a:gd name="connsiteX5" fmla="*/ 942975 w 1053465"/>
                <a:gd name="connsiteY5" fmla="*/ 0 h 488632"/>
                <a:gd name="connsiteX6" fmla="*/ 1053465 w 1053465"/>
                <a:gd name="connsiteY6" fmla="*/ 110490 h 488632"/>
                <a:gd name="connsiteX7" fmla="*/ 1053465 w 1053465"/>
                <a:gd name="connsiteY7" fmla="*/ 378142 h 488632"/>
                <a:gd name="connsiteX8" fmla="*/ 942975 w 1053465"/>
                <a:gd name="connsiteY8" fmla="*/ 488633 h 488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3465" h="488632">
                  <a:moveTo>
                    <a:pt x="942975" y="488633"/>
                  </a:moveTo>
                  <a:lnTo>
                    <a:pt x="110490" y="488633"/>
                  </a:lnTo>
                  <a:cubicBezTo>
                    <a:pt x="49530" y="488633"/>
                    <a:pt x="0" y="439103"/>
                    <a:pt x="0" y="378142"/>
                  </a:cubicBezTo>
                  <a:lnTo>
                    <a:pt x="0" y="110490"/>
                  </a:lnTo>
                  <a:cubicBezTo>
                    <a:pt x="0" y="49530"/>
                    <a:pt x="49530" y="0"/>
                    <a:pt x="110490" y="0"/>
                  </a:cubicBezTo>
                  <a:lnTo>
                    <a:pt x="942975" y="0"/>
                  </a:lnTo>
                  <a:cubicBezTo>
                    <a:pt x="1003935" y="0"/>
                    <a:pt x="1053465" y="49530"/>
                    <a:pt x="1053465" y="110490"/>
                  </a:cubicBezTo>
                  <a:lnTo>
                    <a:pt x="1053465" y="378142"/>
                  </a:lnTo>
                  <a:cubicBezTo>
                    <a:pt x="1053465" y="439103"/>
                    <a:pt x="1003935" y="488633"/>
                    <a:pt x="942975" y="488633"/>
                  </a:cubicBezTo>
                  <a:close/>
                </a:path>
              </a:pathLst>
            </a:custGeom>
            <a:solidFill>
              <a:srgbClr val="76B88F"/>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79" name="Freeform: Shape 478">
              <a:extLst>
                <a:ext uri="{FF2B5EF4-FFF2-40B4-BE49-F238E27FC236}">
                  <a16:creationId xmlns:a16="http://schemas.microsoft.com/office/drawing/2014/main" id="{8054AA05-B73B-46F4-BE7D-A2E6C88D21DA}"/>
                </a:ext>
              </a:extLst>
            </p:cNvPr>
            <p:cNvSpPr/>
            <p:nvPr/>
          </p:nvSpPr>
          <p:spPr>
            <a:xfrm>
              <a:off x="5854148" y="3702245"/>
              <a:ext cx="1522094" cy="563879"/>
            </a:xfrm>
            <a:custGeom>
              <a:avLst/>
              <a:gdLst>
                <a:gd name="connsiteX0" fmla="*/ 1391602 w 1522094"/>
                <a:gd name="connsiteY0" fmla="*/ 563880 h 563879"/>
                <a:gd name="connsiteX1" fmla="*/ 130493 w 1522094"/>
                <a:gd name="connsiteY1" fmla="*/ 563880 h 563879"/>
                <a:gd name="connsiteX2" fmla="*/ 0 w 1522094"/>
                <a:gd name="connsiteY2" fmla="*/ 433388 h 563879"/>
                <a:gd name="connsiteX3" fmla="*/ 0 w 1522094"/>
                <a:gd name="connsiteY3" fmla="*/ 130492 h 563879"/>
                <a:gd name="connsiteX4" fmla="*/ 130493 w 1522094"/>
                <a:gd name="connsiteY4" fmla="*/ 0 h 563879"/>
                <a:gd name="connsiteX5" fmla="*/ 1391602 w 1522094"/>
                <a:gd name="connsiteY5" fmla="*/ 0 h 563879"/>
                <a:gd name="connsiteX6" fmla="*/ 1522095 w 1522094"/>
                <a:gd name="connsiteY6" fmla="*/ 130492 h 563879"/>
                <a:gd name="connsiteX7" fmla="*/ 1522095 w 1522094"/>
                <a:gd name="connsiteY7" fmla="*/ 433388 h 563879"/>
                <a:gd name="connsiteX8" fmla="*/ 1391602 w 1522094"/>
                <a:gd name="connsiteY8" fmla="*/ 563880 h 563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22094" h="563879">
                  <a:moveTo>
                    <a:pt x="1391602" y="563880"/>
                  </a:moveTo>
                  <a:lnTo>
                    <a:pt x="130493" y="563880"/>
                  </a:lnTo>
                  <a:cubicBezTo>
                    <a:pt x="59055" y="563880"/>
                    <a:pt x="0" y="505777"/>
                    <a:pt x="0" y="433388"/>
                  </a:cubicBezTo>
                  <a:lnTo>
                    <a:pt x="0" y="130492"/>
                  </a:lnTo>
                  <a:cubicBezTo>
                    <a:pt x="0" y="59055"/>
                    <a:pt x="58103" y="0"/>
                    <a:pt x="130493" y="0"/>
                  </a:cubicBezTo>
                  <a:lnTo>
                    <a:pt x="1391602" y="0"/>
                  </a:lnTo>
                  <a:cubicBezTo>
                    <a:pt x="1463040" y="0"/>
                    <a:pt x="1522095" y="58102"/>
                    <a:pt x="1522095" y="130492"/>
                  </a:cubicBezTo>
                  <a:lnTo>
                    <a:pt x="1522095" y="433388"/>
                  </a:lnTo>
                  <a:cubicBezTo>
                    <a:pt x="1521143" y="505777"/>
                    <a:pt x="1463040" y="563880"/>
                    <a:pt x="1391602" y="563880"/>
                  </a:cubicBezTo>
                  <a:close/>
                </a:path>
              </a:pathLst>
            </a:custGeom>
            <a:solidFill>
              <a:srgbClr val="5CAE7E"/>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80" name="Freeform: Shape 479">
              <a:extLst>
                <a:ext uri="{FF2B5EF4-FFF2-40B4-BE49-F238E27FC236}">
                  <a16:creationId xmlns:a16="http://schemas.microsoft.com/office/drawing/2014/main" id="{FFCD8696-4700-4864-8C0D-FECB4D1B6446}"/>
                </a:ext>
              </a:extLst>
            </p:cNvPr>
            <p:cNvSpPr/>
            <p:nvPr/>
          </p:nvSpPr>
          <p:spPr>
            <a:xfrm>
              <a:off x="5820810" y="3277430"/>
              <a:ext cx="1732597" cy="614362"/>
            </a:xfrm>
            <a:custGeom>
              <a:avLst/>
              <a:gdLst>
                <a:gd name="connsiteX0" fmla="*/ 1528763 w 1732597"/>
                <a:gd name="connsiteY0" fmla="*/ 614363 h 614362"/>
                <a:gd name="connsiteX1" fmla="*/ 203835 w 1732597"/>
                <a:gd name="connsiteY1" fmla="*/ 614363 h 614362"/>
                <a:gd name="connsiteX2" fmla="*/ 0 w 1732597"/>
                <a:gd name="connsiteY2" fmla="*/ 410528 h 614362"/>
                <a:gd name="connsiteX3" fmla="*/ 0 w 1732597"/>
                <a:gd name="connsiteY3" fmla="*/ 203835 h 614362"/>
                <a:gd name="connsiteX4" fmla="*/ 203835 w 1732597"/>
                <a:gd name="connsiteY4" fmla="*/ 0 h 614362"/>
                <a:gd name="connsiteX5" fmla="*/ 1528763 w 1732597"/>
                <a:gd name="connsiteY5" fmla="*/ 0 h 614362"/>
                <a:gd name="connsiteX6" fmla="*/ 1732598 w 1732597"/>
                <a:gd name="connsiteY6" fmla="*/ 203835 h 614362"/>
                <a:gd name="connsiteX7" fmla="*/ 1732598 w 1732597"/>
                <a:gd name="connsiteY7" fmla="*/ 409575 h 614362"/>
                <a:gd name="connsiteX8" fmla="*/ 1528763 w 1732597"/>
                <a:gd name="connsiteY8" fmla="*/ 614363 h 614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32597" h="614362">
                  <a:moveTo>
                    <a:pt x="1528763" y="614363"/>
                  </a:moveTo>
                  <a:lnTo>
                    <a:pt x="203835" y="614363"/>
                  </a:lnTo>
                  <a:cubicBezTo>
                    <a:pt x="91440" y="614363"/>
                    <a:pt x="0" y="522922"/>
                    <a:pt x="0" y="410528"/>
                  </a:cubicBezTo>
                  <a:lnTo>
                    <a:pt x="0" y="203835"/>
                  </a:lnTo>
                  <a:cubicBezTo>
                    <a:pt x="0" y="91440"/>
                    <a:pt x="91440" y="0"/>
                    <a:pt x="203835" y="0"/>
                  </a:cubicBezTo>
                  <a:lnTo>
                    <a:pt x="1528763" y="0"/>
                  </a:lnTo>
                  <a:cubicBezTo>
                    <a:pt x="1641157" y="0"/>
                    <a:pt x="1732598" y="91440"/>
                    <a:pt x="1732598" y="203835"/>
                  </a:cubicBezTo>
                  <a:lnTo>
                    <a:pt x="1732598" y="409575"/>
                  </a:lnTo>
                  <a:cubicBezTo>
                    <a:pt x="1732598" y="522922"/>
                    <a:pt x="1641157" y="614363"/>
                    <a:pt x="1528763" y="614363"/>
                  </a:cubicBezTo>
                  <a:close/>
                </a:path>
              </a:pathLst>
            </a:custGeom>
            <a:solidFill>
              <a:srgbClr val="90C4A2"/>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81" name="Freeform: Shape 480">
              <a:extLst>
                <a:ext uri="{FF2B5EF4-FFF2-40B4-BE49-F238E27FC236}">
                  <a16:creationId xmlns:a16="http://schemas.microsoft.com/office/drawing/2014/main" id="{A9825FE0-5297-4301-8C6C-2058BA60CF70}"/>
                </a:ext>
              </a:extLst>
            </p:cNvPr>
            <p:cNvSpPr/>
            <p:nvPr/>
          </p:nvSpPr>
          <p:spPr>
            <a:xfrm>
              <a:off x="4514939" y="3010730"/>
              <a:ext cx="2624131" cy="2993275"/>
            </a:xfrm>
            <a:custGeom>
              <a:avLst/>
              <a:gdLst>
                <a:gd name="connsiteX0" fmla="*/ 2519356 w 2624131"/>
                <a:gd name="connsiteY0" fmla="*/ 1233488 h 2993275"/>
                <a:gd name="connsiteX1" fmla="*/ 2548884 w 2624131"/>
                <a:gd name="connsiteY1" fmla="*/ 1196340 h 2993275"/>
                <a:gd name="connsiteX2" fmla="*/ 2548884 w 2624131"/>
                <a:gd name="connsiteY2" fmla="*/ 1168717 h 2993275"/>
                <a:gd name="connsiteX3" fmla="*/ 2568886 w 2624131"/>
                <a:gd name="connsiteY3" fmla="*/ 1148715 h 2993275"/>
                <a:gd name="connsiteX4" fmla="*/ 2568886 w 2624131"/>
                <a:gd name="connsiteY4" fmla="*/ 1148715 h 2993275"/>
                <a:gd name="connsiteX5" fmla="*/ 2624131 w 2624131"/>
                <a:gd name="connsiteY5" fmla="*/ 1093470 h 2993275"/>
                <a:gd name="connsiteX6" fmla="*/ 2624131 w 2624131"/>
                <a:gd name="connsiteY6" fmla="*/ 1093470 h 2993275"/>
                <a:gd name="connsiteX7" fmla="*/ 2568886 w 2624131"/>
                <a:gd name="connsiteY7" fmla="*/ 1038225 h 2993275"/>
                <a:gd name="connsiteX8" fmla="*/ 2234559 w 2624131"/>
                <a:gd name="connsiteY8" fmla="*/ 1038225 h 2993275"/>
                <a:gd name="connsiteX9" fmla="*/ 2218366 w 2624131"/>
                <a:gd name="connsiteY9" fmla="*/ 1022032 h 2993275"/>
                <a:gd name="connsiteX10" fmla="*/ 2218366 w 2624131"/>
                <a:gd name="connsiteY10" fmla="*/ 957263 h 2993275"/>
                <a:gd name="connsiteX11" fmla="*/ 2193601 w 2624131"/>
                <a:gd name="connsiteY11" fmla="*/ 932497 h 2993275"/>
                <a:gd name="connsiteX12" fmla="*/ 2181219 w 2624131"/>
                <a:gd name="connsiteY12" fmla="*/ 932497 h 2993275"/>
                <a:gd name="connsiteX13" fmla="*/ 2156454 w 2624131"/>
                <a:gd name="connsiteY13" fmla="*/ 957263 h 2993275"/>
                <a:gd name="connsiteX14" fmla="*/ 2156454 w 2624131"/>
                <a:gd name="connsiteY14" fmla="*/ 1022032 h 2993275"/>
                <a:gd name="connsiteX15" fmla="*/ 2139309 w 2624131"/>
                <a:gd name="connsiteY15" fmla="*/ 1039178 h 2993275"/>
                <a:gd name="connsiteX16" fmla="*/ 1485894 w 2624131"/>
                <a:gd name="connsiteY16" fmla="*/ 1039178 h 2993275"/>
                <a:gd name="connsiteX17" fmla="*/ 1419219 w 2624131"/>
                <a:gd name="connsiteY17" fmla="*/ 972503 h 2993275"/>
                <a:gd name="connsiteX18" fmla="*/ 1419219 w 2624131"/>
                <a:gd name="connsiteY18" fmla="*/ 842010 h 2993275"/>
                <a:gd name="connsiteX19" fmla="*/ 1419219 w 2624131"/>
                <a:gd name="connsiteY19" fmla="*/ 842010 h 2993275"/>
                <a:gd name="connsiteX20" fmla="*/ 1723066 w 2624131"/>
                <a:gd name="connsiteY20" fmla="*/ 842010 h 2993275"/>
                <a:gd name="connsiteX21" fmla="*/ 1748784 w 2624131"/>
                <a:gd name="connsiteY21" fmla="*/ 867728 h 2993275"/>
                <a:gd name="connsiteX22" fmla="*/ 1748784 w 2624131"/>
                <a:gd name="connsiteY22" fmla="*/ 898207 h 2993275"/>
                <a:gd name="connsiteX23" fmla="*/ 1775453 w 2624131"/>
                <a:gd name="connsiteY23" fmla="*/ 932497 h 2993275"/>
                <a:gd name="connsiteX24" fmla="*/ 1814506 w 2624131"/>
                <a:gd name="connsiteY24" fmla="*/ 900113 h 2993275"/>
                <a:gd name="connsiteX25" fmla="*/ 1814506 w 2624131"/>
                <a:gd name="connsiteY25" fmla="*/ 867728 h 2993275"/>
                <a:gd name="connsiteX26" fmla="*/ 1840223 w 2624131"/>
                <a:gd name="connsiteY26" fmla="*/ 842010 h 2993275"/>
                <a:gd name="connsiteX27" fmla="*/ 2049773 w 2624131"/>
                <a:gd name="connsiteY27" fmla="*/ 842010 h 2993275"/>
                <a:gd name="connsiteX28" fmla="*/ 2101209 w 2624131"/>
                <a:gd name="connsiteY28" fmla="*/ 790575 h 2993275"/>
                <a:gd name="connsiteX29" fmla="*/ 2101209 w 2624131"/>
                <a:gd name="connsiteY29" fmla="*/ 782003 h 2993275"/>
                <a:gd name="connsiteX30" fmla="*/ 2049773 w 2624131"/>
                <a:gd name="connsiteY30" fmla="*/ 730567 h 2993275"/>
                <a:gd name="connsiteX31" fmla="*/ 1419219 w 2624131"/>
                <a:gd name="connsiteY31" fmla="*/ 730567 h 2993275"/>
                <a:gd name="connsiteX32" fmla="*/ 1419219 w 2624131"/>
                <a:gd name="connsiteY32" fmla="*/ 730567 h 2993275"/>
                <a:gd name="connsiteX33" fmla="*/ 1419219 w 2624131"/>
                <a:gd name="connsiteY33" fmla="*/ 566738 h 2993275"/>
                <a:gd name="connsiteX34" fmla="*/ 1473511 w 2624131"/>
                <a:gd name="connsiteY34" fmla="*/ 512445 h 2993275"/>
                <a:gd name="connsiteX35" fmla="*/ 1557331 w 2624131"/>
                <a:gd name="connsiteY35" fmla="*/ 512445 h 2993275"/>
                <a:gd name="connsiteX36" fmla="*/ 1576381 w 2624131"/>
                <a:gd name="connsiteY36" fmla="*/ 531495 h 2993275"/>
                <a:gd name="connsiteX37" fmla="*/ 1576381 w 2624131"/>
                <a:gd name="connsiteY37" fmla="*/ 559118 h 2993275"/>
                <a:gd name="connsiteX38" fmla="*/ 1610671 w 2624131"/>
                <a:gd name="connsiteY38" fmla="*/ 602932 h 2993275"/>
                <a:gd name="connsiteX39" fmla="*/ 1662106 w 2624131"/>
                <a:gd name="connsiteY39" fmla="*/ 561022 h 2993275"/>
                <a:gd name="connsiteX40" fmla="*/ 1662106 w 2624131"/>
                <a:gd name="connsiteY40" fmla="*/ 527685 h 2993275"/>
                <a:gd name="connsiteX41" fmla="*/ 1681156 w 2624131"/>
                <a:gd name="connsiteY41" fmla="*/ 508635 h 2993275"/>
                <a:gd name="connsiteX42" fmla="*/ 2360289 w 2624131"/>
                <a:gd name="connsiteY42" fmla="*/ 508635 h 2993275"/>
                <a:gd name="connsiteX43" fmla="*/ 2417439 w 2624131"/>
                <a:gd name="connsiteY43" fmla="*/ 460057 h 2993275"/>
                <a:gd name="connsiteX44" fmla="*/ 2362194 w 2624131"/>
                <a:gd name="connsiteY44" fmla="*/ 397192 h 2993275"/>
                <a:gd name="connsiteX45" fmla="*/ 2352669 w 2624131"/>
                <a:gd name="connsiteY45" fmla="*/ 397192 h 2993275"/>
                <a:gd name="connsiteX46" fmla="*/ 2352669 w 2624131"/>
                <a:gd name="connsiteY46" fmla="*/ 349567 h 2993275"/>
                <a:gd name="connsiteX47" fmla="*/ 2318379 w 2624131"/>
                <a:gd name="connsiteY47" fmla="*/ 305752 h 2993275"/>
                <a:gd name="connsiteX48" fmla="*/ 2266944 w 2624131"/>
                <a:gd name="connsiteY48" fmla="*/ 347663 h 2993275"/>
                <a:gd name="connsiteX49" fmla="*/ 2266944 w 2624131"/>
                <a:gd name="connsiteY49" fmla="*/ 396240 h 2993275"/>
                <a:gd name="connsiteX50" fmla="*/ 2266944 w 2624131"/>
                <a:gd name="connsiteY50" fmla="*/ 396240 h 2993275"/>
                <a:gd name="connsiteX51" fmla="*/ 1472559 w 2624131"/>
                <a:gd name="connsiteY51" fmla="*/ 396240 h 2993275"/>
                <a:gd name="connsiteX52" fmla="*/ 1417314 w 2624131"/>
                <a:gd name="connsiteY52" fmla="*/ 340995 h 2993275"/>
                <a:gd name="connsiteX53" fmla="*/ 1417314 w 2624131"/>
                <a:gd name="connsiteY53" fmla="*/ 111442 h 2993275"/>
                <a:gd name="connsiteX54" fmla="*/ 1417314 w 2624131"/>
                <a:gd name="connsiteY54" fmla="*/ 111442 h 2993275"/>
                <a:gd name="connsiteX55" fmla="*/ 1721161 w 2624131"/>
                <a:gd name="connsiteY55" fmla="*/ 111442 h 2993275"/>
                <a:gd name="connsiteX56" fmla="*/ 1721161 w 2624131"/>
                <a:gd name="connsiteY56" fmla="*/ 111442 h 2993275"/>
                <a:gd name="connsiteX57" fmla="*/ 1721161 w 2624131"/>
                <a:gd name="connsiteY57" fmla="*/ 153352 h 2993275"/>
                <a:gd name="connsiteX58" fmla="*/ 1755451 w 2624131"/>
                <a:gd name="connsiteY58" fmla="*/ 197167 h 2993275"/>
                <a:gd name="connsiteX59" fmla="*/ 1806886 w 2624131"/>
                <a:gd name="connsiteY59" fmla="*/ 155257 h 2993275"/>
                <a:gd name="connsiteX60" fmla="*/ 1806886 w 2624131"/>
                <a:gd name="connsiteY60" fmla="*/ 111442 h 2993275"/>
                <a:gd name="connsiteX61" fmla="*/ 1806886 w 2624131"/>
                <a:gd name="connsiteY61" fmla="*/ 111442 h 2993275"/>
                <a:gd name="connsiteX62" fmla="*/ 1833556 w 2624131"/>
                <a:gd name="connsiteY62" fmla="*/ 111442 h 2993275"/>
                <a:gd name="connsiteX63" fmla="*/ 1890706 w 2624131"/>
                <a:gd name="connsiteY63" fmla="*/ 62865 h 2993275"/>
                <a:gd name="connsiteX64" fmla="*/ 1835461 w 2624131"/>
                <a:gd name="connsiteY64" fmla="*/ 0 h 2993275"/>
                <a:gd name="connsiteX65" fmla="*/ 1373499 w 2624131"/>
                <a:gd name="connsiteY65" fmla="*/ 0 h 2993275"/>
                <a:gd name="connsiteX66" fmla="*/ 1314444 w 2624131"/>
                <a:gd name="connsiteY66" fmla="*/ 22860 h 2993275"/>
                <a:gd name="connsiteX67" fmla="*/ 1298251 w 2624131"/>
                <a:gd name="connsiteY67" fmla="*/ 62865 h 2993275"/>
                <a:gd name="connsiteX68" fmla="*/ 1298251 w 2624131"/>
                <a:gd name="connsiteY68" fmla="*/ 69532 h 2993275"/>
                <a:gd name="connsiteX69" fmla="*/ 1298251 w 2624131"/>
                <a:gd name="connsiteY69" fmla="*/ 118110 h 2993275"/>
                <a:gd name="connsiteX70" fmla="*/ 1298251 w 2624131"/>
                <a:gd name="connsiteY70" fmla="*/ 118110 h 2993275"/>
                <a:gd name="connsiteX71" fmla="*/ 872484 w 2624131"/>
                <a:gd name="connsiteY71" fmla="*/ 118110 h 2993275"/>
                <a:gd name="connsiteX72" fmla="*/ 840099 w 2624131"/>
                <a:gd name="connsiteY72" fmla="*/ 85725 h 2993275"/>
                <a:gd name="connsiteX73" fmla="*/ 840099 w 2624131"/>
                <a:gd name="connsiteY73" fmla="*/ 60007 h 2993275"/>
                <a:gd name="connsiteX74" fmla="*/ 805809 w 2624131"/>
                <a:gd name="connsiteY74" fmla="*/ 16192 h 2993275"/>
                <a:gd name="connsiteX75" fmla="*/ 754374 w 2624131"/>
                <a:gd name="connsiteY75" fmla="*/ 58102 h 2993275"/>
                <a:gd name="connsiteX76" fmla="*/ 754374 w 2624131"/>
                <a:gd name="connsiteY76" fmla="*/ 85725 h 2993275"/>
                <a:gd name="connsiteX77" fmla="*/ 721989 w 2624131"/>
                <a:gd name="connsiteY77" fmla="*/ 118110 h 2993275"/>
                <a:gd name="connsiteX78" fmla="*/ 707701 w 2624131"/>
                <a:gd name="connsiteY78" fmla="*/ 118110 h 2993275"/>
                <a:gd name="connsiteX79" fmla="*/ 650551 w 2624131"/>
                <a:gd name="connsiteY79" fmla="*/ 166688 h 2993275"/>
                <a:gd name="connsiteX80" fmla="*/ 705796 w 2624131"/>
                <a:gd name="connsiteY80" fmla="*/ 229552 h 2993275"/>
                <a:gd name="connsiteX81" fmla="*/ 1299203 w 2624131"/>
                <a:gd name="connsiteY81" fmla="*/ 229552 h 2993275"/>
                <a:gd name="connsiteX82" fmla="*/ 1299203 w 2624131"/>
                <a:gd name="connsiteY82" fmla="*/ 229552 h 2993275"/>
                <a:gd name="connsiteX83" fmla="*/ 1299203 w 2624131"/>
                <a:gd name="connsiteY83" fmla="*/ 474345 h 2993275"/>
                <a:gd name="connsiteX84" fmla="*/ 1257294 w 2624131"/>
                <a:gd name="connsiteY84" fmla="*/ 516255 h 2993275"/>
                <a:gd name="connsiteX85" fmla="*/ 1142994 w 2624131"/>
                <a:gd name="connsiteY85" fmla="*/ 516255 h 2993275"/>
                <a:gd name="connsiteX86" fmla="*/ 1100131 w 2624131"/>
                <a:gd name="connsiteY86" fmla="*/ 473392 h 2993275"/>
                <a:gd name="connsiteX87" fmla="*/ 1100131 w 2624131"/>
                <a:gd name="connsiteY87" fmla="*/ 406717 h 2993275"/>
                <a:gd name="connsiteX88" fmla="*/ 1065841 w 2624131"/>
                <a:gd name="connsiteY88" fmla="*/ 362902 h 2993275"/>
                <a:gd name="connsiteX89" fmla="*/ 1014406 w 2624131"/>
                <a:gd name="connsiteY89" fmla="*/ 404813 h 2993275"/>
                <a:gd name="connsiteX90" fmla="*/ 1014406 w 2624131"/>
                <a:gd name="connsiteY90" fmla="*/ 473392 h 2993275"/>
                <a:gd name="connsiteX91" fmla="*/ 971544 w 2624131"/>
                <a:gd name="connsiteY91" fmla="*/ 516255 h 2993275"/>
                <a:gd name="connsiteX92" fmla="*/ 439096 w 2624131"/>
                <a:gd name="connsiteY92" fmla="*/ 516255 h 2993275"/>
                <a:gd name="connsiteX93" fmla="*/ 383851 w 2624131"/>
                <a:gd name="connsiteY93" fmla="*/ 571500 h 2993275"/>
                <a:gd name="connsiteX94" fmla="*/ 383851 w 2624131"/>
                <a:gd name="connsiteY94" fmla="*/ 571500 h 2993275"/>
                <a:gd name="connsiteX95" fmla="*/ 439096 w 2624131"/>
                <a:gd name="connsiteY95" fmla="*/ 626745 h 2993275"/>
                <a:gd name="connsiteX96" fmla="*/ 514344 w 2624131"/>
                <a:gd name="connsiteY96" fmla="*/ 626745 h 2993275"/>
                <a:gd name="connsiteX97" fmla="*/ 514344 w 2624131"/>
                <a:gd name="connsiteY97" fmla="*/ 626745 h 2993275"/>
                <a:gd name="connsiteX98" fmla="*/ 514344 w 2624131"/>
                <a:gd name="connsiteY98" fmla="*/ 677228 h 2993275"/>
                <a:gd name="connsiteX99" fmla="*/ 537203 w 2624131"/>
                <a:gd name="connsiteY99" fmla="*/ 705803 h 2993275"/>
                <a:gd name="connsiteX100" fmla="*/ 569589 w 2624131"/>
                <a:gd name="connsiteY100" fmla="*/ 679132 h 2993275"/>
                <a:gd name="connsiteX101" fmla="*/ 569589 w 2624131"/>
                <a:gd name="connsiteY101" fmla="*/ 627697 h 2993275"/>
                <a:gd name="connsiteX102" fmla="*/ 569589 w 2624131"/>
                <a:gd name="connsiteY102" fmla="*/ 627697 h 2993275"/>
                <a:gd name="connsiteX103" fmla="*/ 1251578 w 2624131"/>
                <a:gd name="connsiteY103" fmla="*/ 627697 h 2993275"/>
                <a:gd name="connsiteX104" fmla="*/ 1299203 w 2624131"/>
                <a:gd name="connsiteY104" fmla="*/ 675322 h 2993275"/>
                <a:gd name="connsiteX105" fmla="*/ 1299203 w 2624131"/>
                <a:gd name="connsiteY105" fmla="*/ 916305 h 2993275"/>
                <a:gd name="connsiteX106" fmla="*/ 1232528 w 2624131"/>
                <a:gd name="connsiteY106" fmla="*/ 982980 h 2993275"/>
                <a:gd name="connsiteX107" fmla="*/ 558159 w 2624131"/>
                <a:gd name="connsiteY107" fmla="*/ 982980 h 2993275"/>
                <a:gd name="connsiteX108" fmla="*/ 501009 w 2624131"/>
                <a:gd name="connsiteY108" fmla="*/ 1031557 h 2993275"/>
                <a:gd name="connsiteX109" fmla="*/ 556253 w 2624131"/>
                <a:gd name="connsiteY109" fmla="*/ 1094423 h 2993275"/>
                <a:gd name="connsiteX110" fmla="*/ 744849 w 2624131"/>
                <a:gd name="connsiteY110" fmla="*/ 1094423 h 2993275"/>
                <a:gd name="connsiteX111" fmla="*/ 780091 w 2624131"/>
                <a:gd name="connsiteY111" fmla="*/ 1129665 h 2993275"/>
                <a:gd name="connsiteX112" fmla="*/ 780091 w 2624131"/>
                <a:gd name="connsiteY112" fmla="*/ 1196340 h 2993275"/>
                <a:gd name="connsiteX113" fmla="*/ 814381 w 2624131"/>
                <a:gd name="connsiteY113" fmla="*/ 1240155 h 2993275"/>
                <a:gd name="connsiteX114" fmla="*/ 865816 w 2624131"/>
                <a:gd name="connsiteY114" fmla="*/ 1198245 h 2993275"/>
                <a:gd name="connsiteX115" fmla="*/ 865816 w 2624131"/>
                <a:gd name="connsiteY115" fmla="*/ 1130617 h 2993275"/>
                <a:gd name="connsiteX116" fmla="*/ 901059 w 2624131"/>
                <a:gd name="connsiteY116" fmla="*/ 1095375 h 2993275"/>
                <a:gd name="connsiteX117" fmla="*/ 1232528 w 2624131"/>
                <a:gd name="connsiteY117" fmla="*/ 1095375 h 2993275"/>
                <a:gd name="connsiteX118" fmla="*/ 1299203 w 2624131"/>
                <a:gd name="connsiteY118" fmla="*/ 1162050 h 2993275"/>
                <a:gd name="connsiteX119" fmla="*/ 1299203 w 2624131"/>
                <a:gd name="connsiteY119" fmla="*/ 1514475 h 2993275"/>
                <a:gd name="connsiteX120" fmla="*/ 1237291 w 2624131"/>
                <a:gd name="connsiteY120" fmla="*/ 2272665 h 2993275"/>
                <a:gd name="connsiteX121" fmla="*/ 195256 w 2624131"/>
                <a:gd name="connsiteY121" fmla="*/ 2272665 h 2993275"/>
                <a:gd name="connsiteX122" fmla="*/ 129534 w 2624131"/>
                <a:gd name="connsiteY122" fmla="*/ 2338388 h 2993275"/>
                <a:gd name="connsiteX123" fmla="*/ 129534 w 2624131"/>
                <a:gd name="connsiteY123" fmla="*/ 2342198 h 2993275"/>
                <a:gd name="connsiteX124" fmla="*/ 129534 w 2624131"/>
                <a:gd name="connsiteY124" fmla="*/ 2390775 h 2993275"/>
                <a:gd name="connsiteX125" fmla="*/ 129534 w 2624131"/>
                <a:gd name="connsiteY125" fmla="*/ 2550795 h 2993275"/>
                <a:gd name="connsiteX126" fmla="*/ 103816 w 2624131"/>
                <a:gd name="connsiteY126" fmla="*/ 2576513 h 2993275"/>
                <a:gd name="connsiteX127" fmla="*/ 44761 w 2624131"/>
                <a:gd name="connsiteY127" fmla="*/ 2576513 h 2993275"/>
                <a:gd name="connsiteX128" fmla="*/ 946 w 2624131"/>
                <a:gd name="connsiteY128" fmla="*/ 2610803 h 2993275"/>
                <a:gd name="connsiteX129" fmla="*/ 42856 w 2624131"/>
                <a:gd name="connsiteY129" fmla="*/ 2662238 h 2993275"/>
                <a:gd name="connsiteX130" fmla="*/ 99053 w 2624131"/>
                <a:gd name="connsiteY130" fmla="*/ 2662238 h 2993275"/>
                <a:gd name="connsiteX131" fmla="*/ 129534 w 2624131"/>
                <a:gd name="connsiteY131" fmla="*/ 2692717 h 2993275"/>
                <a:gd name="connsiteX132" fmla="*/ 129534 w 2624131"/>
                <a:gd name="connsiteY132" fmla="*/ 2704148 h 2993275"/>
                <a:gd name="connsiteX133" fmla="*/ 179064 w 2624131"/>
                <a:gd name="connsiteY133" fmla="*/ 2762250 h 2993275"/>
                <a:gd name="connsiteX134" fmla="*/ 242881 w 2624131"/>
                <a:gd name="connsiteY134" fmla="*/ 2706053 h 2993275"/>
                <a:gd name="connsiteX135" fmla="*/ 242881 w 2624131"/>
                <a:gd name="connsiteY135" fmla="*/ 2456498 h 2993275"/>
                <a:gd name="connsiteX136" fmla="*/ 242881 w 2624131"/>
                <a:gd name="connsiteY136" fmla="*/ 2456498 h 2993275"/>
                <a:gd name="connsiteX137" fmla="*/ 554349 w 2624131"/>
                <a:gd name="connsiteY137" fmla="*/ 2456498 h 2993275"/>
                <a:gd name="connsiteX138" fmla="*/ 554349 w 2624131"/>
                <a:gd name="connsiteY138" fmla="*/ 2456498 h 2993275"/>
                <a:gd name="connsiteX139" fmla="*/ 554349 w 2624131"/>
                <a:gd name="connsiteY139" fmla="*/ 2521267 h 2993275"/>
                <a:gd name="connsiteX140" fmla="*/ 588639 w 2624131"/>
                <a:gd name="connsiteY140" fmla="*/ 2565083 h 2993275"/>
                <a:gd name="connsiteX141" fmla="*/ 640074 w 2624131"/>
                <a:gd name="connsiteY141" fmla="*/ 2523173 h 2993275"/>
                <a:gd name="connsiteX142" fmla="*/ 640074 w 2624131"/>
                <a:gd name="connsiteY142" fmla="*/ 2484120 h 2993275"/>
                <a:gd name="connsiteX143" fmla="*/ 667696 w 2624131"/>
                <a:gd name="connsiteY143" fmla="*/ 2456498 h 2993275"/>
                <a:gd name="connsiteX144" fmla="*/ 1223956 w 2624131"/>
                <a:gd name="connsiteY144" fmla="*/ 2456498 h 2993275"/>
                <a:gd name="connsiteX145" fmla="*/ 1298251 w 2624131"/>
                <a:gd name="connsiteY145" fmla="*/ 2530792 h 2993275"/>
                <a:gd name="connsiteX146" fmla="*/ 1298251 w 2624131"/>
                <a:gd name="connsiteY146" fmla="*/ 2931795 h 2993275"/>
                <a:gd name="connsiteX147" fmla="*/ 1350639 w 2624131"/>
                <a:gd name="connsiteY147" fmla="*/ 2992755 h 2993275"/>
                <a:gd name="connsiteX148" fmla="*/ 1417314 w 2624131"/>
                <a:gd name="connsiteY148" fmla="*/ 2933700 h 2993275"/>
                <a:gd name="connsiteX149" fmla="*/ 1417314 w 2624131"/>
                <a:gd name="connsiteY149" fmla="*/ 2705100 h 2993275"/>
                <a:gd name="connsiteX150" fmla="*/ 1417314 w 2624131"/>
                <a:gd name="connsiteY150" fmla="*/ 2705100 h 2993275"/>
                <a:gd name="connsiteX151" fmla="*/ 1582096 w 2624131"/>
                <a:gd name="connsiteY151" fmla="*/ 2705100 h 2993275"/>
                <a:gd name="connsiteX152" fmla="*/ 1609719 w 2624131"/>
                <a:gd name="connsiteY152" fmla="*/ 2732723 h 2993275"/>
                <a:gd name="connsiteX153" fmla="*/ 1609719 w 2624131"/>
                <a:gd name="connsiteY153" fmla="*/ 2732723 h 2993275"/>
                <a:gd name="connsiteX154" fmla="*/ 1659249 w 2624131"/>
                <a:gd name="connsiteY154" fmla="*/ 2790825 h 2993275"/>
                <a:gd name="connsiteX155" fmla="*/ 1722114 w 2624131"/>
                <a:gd name="connsiteY155" fmla="*/ 2734628 h 2993275"/>
                <a:gd name="connsiteX156" fmla="*/ 1722114 w 2624131"/>
                <a:gd name="connsiteY156" fmla="*/ 2647950 h 2993275"/>
                <a:gd name="connsiteX157" fmla="*/ 1665916 w 2624131"/>
                <a:gd name="connsiteY157" fmla="*/ 2591753 h 2993275"/>
                <a:gd name="connsiteX158" fmla="*/ 1416361 w 2624131"/>
                <a:gd name="connsiteY158" fmla="*/ 2591753 h 2993275"/>
                <a:gd name="connsiteX159" fmla="*/ 1416361 w 2624131"/>
                <a:gd name="connsiteY159" fmla="*/ 2591753 h 2993275"/>
                <a:gd name="connsiteX160" fmla="*/ 1416361 w 2624131"/>
                <a:gd name="connsiteY160" fmla="*/ 2530792 h 2993275"/>
                <a:gd name="connsiteX161" fmla="*/ 1490656 w 2624131"/>
                <a:gd name="connsiteY161" fmla="*/ 2456498 h 2993275"/>
                <a:gd name="connsiteX162" fmla="*/ 2456491 w 2624131"/>
                <a:gd name="connsiteY162" fmla="*/ 2456498 h 2993275"/>
                <a:gd name="connsiteX163" fmla="*/ 2497448 w 2624131"/>
                <a:gd name="connsiteY163" fmla="*/ 2497455 h 2993275"/>
                <a:gd name="connsiteX164" fmla="*/ 2497448 w 2624131"/>
                <a:gd name="connsiteY164" fmla="*/ 2726055 h 2993275"/>
                <a:gd name="connsiteX165" fmla="*/ 2553646 w 2624131"/>
                <a:gd name="connsiteY165" fmla="*/ 2782253 h 2993275"/>
                <a:gd name="connsiteX166" fmla="*/ 2553646 w 2624131"/>
                <a:gd name="connsiteY166" fmla="*/ 2782253 h 2993275"/>
                <a:gd name="connsiteX167" fmla="*/ 2609844 w 2624131"/>
                <a:gd name="connsiteY167" fmla="*/ 2726055 h 2993275"/>
                <a:gd name="connsiteX168" fmla="*/ 2609844 w 2624131"/>
                <a:gd name="connsiteY168" fmla="*/ 2364105 h 2993275"/>
                <a:gd name="connsiteX169" fmla="*/ 2609844 w 2624131"/>
                <a:gd name="connsiteY169" fmla="*/ 2358390 h 2993275"/>
                <a:gd name="connsiteX170" fmla="*/ 2518404 w 2624131"/>
                <a:gd name="connsiteY170" fmla="*/ 2273617 h 2993275"/>
                <a:gd name="connsiteX171" fmla="*/ 1480178 w 2624131"/>
                <a:gd name="connsiteY171" fmla="*/ 2273617 h 2993275"/>
                <a:gd name="connsiteX172" fmla="*/ 1418266 w 2624131"/>
                <a:gd name="connsiteY172" fmla="*/ 1515428 h 2993275"/>
                <a:gd name="connsiteX173" fmla="*/ 1418266 w 2624131"/>
                <a:gd name="connsiteY173" fmla="*/ 1213485 h 2993275"/>
                <a:gd name="connsiteX174" fmla="*/ 1484941 w 2624131"/>
                <a:gd name="connsiteY174" fmla="*/ 1146810 h 2993275"/>
                <a:gd name="connsiteX175" fmla="*/ 2456491 w 2624131"/>
                <a:gd name="connsiteY175" fmla="*/ 1146810 h 2993275"/>
                <a:gd name="connsiteX176" fmla="*/ 2476494 w 2624131"/>
                <a:gd name="connsiteY176" fmla="*/ 1166813 h 2993275"/>
                <a:gd name="connsiteX177" fmla="*/ 2476494 w 2624131"/>
                <a:gd name="connsiteY177" fmla="*/ 1196340 h 2993275"/>
                <a:gd name="connsiteX178" fmla="*/ 2519356 w 2624131"/>
                <a:gd name="connsiteY178" fmla="*/ 1233488 h 2993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Lst>
              <a:rect l="l" t="t" r="r" b="b"/>
              <a:pathLst>
                <a:path w="2624131" h="2993275">
                  <a:moveTo>
                    <a:pt x="2519356" y="1233488"/>
                  </a:moveTo>
                  <a:cubicBezTo>
                    <a:pt x="2536501" y="1230630"/>
                    <a:pt x="2548884" y="1213485"/>
                    <a:pt x="2548884" y="1196340"/>
                  </a:cubicBezTo>
                  <a:lnTo>
                    <a:pt x="2548884" y="1168717"/>
                  </a:lnTo>
                  <a:cubicBezTo>
                    <a:pt x="2548884" y="1157288"/>
                    <a:pt x="2558409" y="1148715"/>
                    <a:pt x="2568886" y="1148715"/>
                  </a:cubicBezTo>
                  <a:lnTo>
                    <a:pt x="2568886" y="1148715"/>
                  </a:lnTo>
                  <a:cubicBezTo>
                    <a:pt x="2599366" y="1148715"/>
                    <a:pt x="2624131" y="1123950"/>
                    <a:pt x="2624131" y="1093470"/>
                  </a:cubicBezTo>
                  <a:lnTo>
                    <a:pt x="2624131" y="1093470"/>
                  </a:lnTo>
                  <a:cubicBezTo>
                    <a:pt x="2624131" y="1062990"/>
                    <a:pt x="2599366" y="1038225"/>
                    <a:pt x="2568886" y="1038225"/>
                  </a:cubicBezTo>
                  <a:lnTo>
                    <a:pt x="2234559" y="1038225"/>
                  </a:lnTo>
                  <a:cubicBezTo>
                    <a:pt x="2225034" y="1038225"/>
                    <a:pt x="2218366" y="1030605"/>
                    <a:pt x="2218366" y="1022032"/>
                  </a:cubicBezTo>
                  <a:lnTo>
                    <a:pt x="2218366" y="957263"/>
                  </a:lnTo>
                  <a:cubicBezTo>
                    <a:pt x="2218366" y="942975"/>
                    <a:pt x="2206936" y="932497"/>
                    <a:pt x="2193601" y="932497"/>
                  </a:cubicBezTo>
                  <a:lnTo>
                    <a:pt x="2181219" y="932497"/>
                  </a:lnTo>
                  <a:cubicBezTo>
                    <a:pt x="2166931" y="932497"/>
                    <a:pt x="2156454" y="943928"/>
                    <a:pt x="2156454" y="957263"/>
                  </a:cubicBezTo>
                  <a:lnTo>
                    <a:pt x="2156454" y="1022032"/>
                  </a:lnTo>
                  <a:cubicBezTo>
                    <a:pt x="2156454" y="1031557"/>
                    <a:pt x="2148834" y="1039178"/>
                    <a:pt x="2139309" y="1039178"/>
                  </a:cubicBezTo>
                  <a:lnTo>
                    <a:pt x="1485894" y="1039178"/>
                  </a:lnTo>
                  <a:cubicBezTo>
                    <a:pt x="1448746" y="1039178"/>
                    <a:pt x="1419219" y="1009650"/>
                    <a:pt x="1419219" y="972503"/>
                  </a:cubicBezTo>
                  <a:lnTo>
                    <a:pt x="1419219" y="842010"/>
                  </a:lnTo>
                  <a:cubicBezTo>
                    <a:pt x="1419219" y="842010"/>
                    <a:pt x="1419219" y="842010"/>
                    <a:pt x="1419219" y="842010"/>
                  </a:cubicBezTo>
                  <a:lnTo>
                    <a:pt x="1723066" y="842010"/>
                  </a:lnTo>
                  <a:cubicBezTo>
                    <a:pt x="1737353" y="842010"/>
                    <a:pt x="1748784" y="853440"/>
                    <a:pt x="1748784" y="867728"/>
                  </a:cubicBezTo>
                  <a:lnTo>
                    <a:pt x="1748784" y="898207"/>
                  </a:lnTo>
                  <a:cubicBezTo>
                    <a:pt x="1748784" y="914400"/>
                    <a:pt x="1759261" y="929640"/>
                    <a:pt x="1775453" y="932497"/>
                  </a:cubicBezTo>
                  <a:cubicBezTo>
                    <a:pt x="1796409" y="936307"/>
                    <a:pt x="1814506" y="920115"/>
                    <a:pt x="1814506" y="900113"/>
                  </a:cubicBezTo>
                  <a:lnTo>
                    <a:pt x="1814506" y="867728"/>
                  </a:lnTo>
                  <a:cubicBezTo>
                    <a:pt x="1814506" y="853440"/>
                    <a:pt x="1825936" y="842010"/>
                    <a:pt x="1840223" y="842010"/>
                  </a:cubicBezTo>
                  <a:lnTo>
                    <a:pt x="2049773" y="842010"/>
                  </a:lnTo>
                  <a:cubicBezTo>
                    <a:pt x="2078348" y="842010"/>
                    <a:pt x="2101209" y="819150"/>
                    <a:pt x="2101209" y="790575"/>
                  </a:cubicBezTo>
                  <a:lnTo>
                    <a:pt x="2101209" y="782003"/>
                  </a:lnTo>
                  <a:cubicBezTo>
                    <a:pt x="2101209" y="753428"/>
                    <a:pt x="2078348" y="730567"/>
                    <a:pt x="2049773" y="730567"/>
                  </a:cubicBezTo>
                  <a:lnTo>
                    <a:pt x="1419219" y="730567"/>
                  </a:lnTo>
                  <a:cubicBezTo>
                    <a:pt x="1419219" y="730567"/>
                    <a:pt x="1419219" y="730567"/>
                    <a:pt x="1419219" y="730567"/>
                  </a:cubicBezTo>
                  <a:lnTo>
                    <a:pt x="1419219" y="566738"/>
                  </a:lnTo>
                  <a:cubicBezTo>
                    <a:pt x="1419219" y="536257"/>
                    <a:pt x="1443984" y="512445"/>
                    <a:pt x="1473511" y="512445"/>
                  </a:cubicBezTo>
                  <a:lnTo>
                    <a:pt x="1557331" y="512445"/>
                  </a:lnTo>
                  <a:cubicBezTo>
                    <a:pt x="1567809" y="512445"/>
                    <a:pt x="1576381" y="521017"/>
                    <a:pt x="1576381" y="531495"/>
                  </a:cubicBezTo>
                  <a:lnTo>
                    <a:pt x="1576381" y="559118"/>
                  </a:lnTo>
                  <a:cubicBezTo>
                    <a:pt x="1576381" y="580072"/>
                    <a:pt x="1590669" y="599122"/>
                    <a:pt x="1610671" y="602932"/>
                  </a:cubicBezTo>
                  <a:cubicBezTo>
                    <a:pt x="1638294" y="608647"/>
                    <a:pt x="1662106" y="587693"/>
                    <a:pt x="1662106" y="561022"/>
                  </a:cubicBezTo>
                  <a:lnTo>
                    <a:pt x="1662106" y="527685"/>
                  </a:lnTo>
                  <a:cubicBezTo>
                    <a:pt x="1662106" y="517207"/>
                    <a:pt x="1670678" y="508635"/>
                    <a:pt x="1681156" y="508635"/>
                  </a:cubicBezTo>
                  <a:lnTo>
                    <a:pt x="2360289" y="508635"/>
                  </a:lnTo>
                  <a:cubicBezTo>
                    <a:pt x="2388864" y="508635"/>
                    <a:pt x="2414581" y="488632"/>
                    <a:pt x="2417439" y="460057"/>
                  </a:cubicBezTo>
                  <a:cubicBezTo>
                    <a:pt x="2421248" y="425767"/>
                    <a:pt x="2395531" y="397192"/>
                    <a:pt x="2362194" y="397192"/>
                  </a:cubicBezTo>
                  <a:lnTo>
                    <a:pt x="2352669" y="397192"/>
                  </a:lnTo>
                  <a:lnTo>
                    <a:pt x="2352669" y="349567"/>
                  </a:lnTo>
                  <a:cubicBezTo>
                    <a:pt x="2352669" y="328613"/>
                    <a:pt x="2338381" y="309563"/>
                    <a:pt x="2318379" y="305752"/>
                  </a:cubicBezTo>
                  <a:cubicBezTo>
                    <a:pt x="2290756" y="300038"/>
                    <a:pt x="2266944" y="320992"/>
                    <a:pt x="2266944" y="347663"/>
                  </a:cubicBezTo>
                  <a:lnTo>
                    <a:pt x="2266944" y="396240"/>
                  </a:lnTo>
                  <a:cubicBezTo>
                    <a:pt x="2266944" y="396240"/>
                    <a:pt x="2266944" y="396240"/>
                    <a:pt x="2266944" y="396240"/>
                  </a:cubicBezTo>
                  <a:lnTo>
                    <a:pt x="1472559" y="396240"/>
                  </a:lnTo>
                  <a:cubicBezTo>
                    <a:pt x="1442078" y="396240"/>
                    <a:pt x="1417314" y="371475"/>
                    <a:pt x="1417314" y="340995"/>
                  </a:cubicBezTo>
                  <a:lnTo>
                    <a:pt x="1417314" y="111442"/>
                  </a:lnTo>
                  <a:cubicBezTo>
                    <a:pt x="1417314" y="111442"/>
                    <a:pt x="1417314" y="111442"/>
                    <a:pt x="1417314" y="111442"/>
                  </a:cubicBezTo>
                  <a:lnTo>
                    <a:pt x="1721161" y="111442"/>
                  </a:lnTo>
                  <a:cubicBezTo>
                    <a:pt x="1721161" y="111442"/>
                    <a:pt x="1721161" y="111442"/>
                    <a:pt x="1721161" y="111442"/>
                  </a:cubicBezTo>
                  <a:lnTo>
                    <a:pt x="1721161" y="153352"/>
                  </a:lnTo>
                  <a:cubicBezTo>
                    <a:pt x="1721161" y="174307"/>
                    <a:pt x="1735449" y="193357"/>
                    <a:pt x="1755451" y="197167"/>
                  </a:cubicBezTo>
                  <a:cubicBezTo>
                    <a:pt x="1783073" y="202882"/>
                    <a:pt x="1806886" y="181927"/>
                    <a:pt x="1806886" y="155257"/>
                  </a:cubicBezTo>
                  <a:lnTo>
                    <a:pt x="1806886" y="111442"/>
                  </a:lnTo>
                  <a:cubicBezTo>
                    <a:pt x="1806886" y="111442"/>
                    <a:pt x="1806886" y="111442"/>
                    <a:pt x="1806886" y="111442"/>
                  </a:cubicBezTo>
                  <a:lnTo>
                    <a:pt x="1833556" y="111442"/>
                  </a:lnTo>
                  <a:cubicBezTo>
                    <a:pt x="1862131" y="111442"/>
                    <a:pt x="1887848" y="91440"/>
                    <a:pt x="1890706" y="62865"/>
                  </a:cubicBezTo>
                  <a:cubicBezTo>
                    <a:pt x="1894516" y="28575"/>
                    <a:pt x="1868798" y="0"/>
                    <a:pt x="1835461" y="0"/>
                  </a:cubicBezTo>
                  <a:lnTo>
                    <a:pt x="1373499" y="0"/>
                  </a:lnTo>
                  <a:cubicBezTo>
                    <a:pt x="1351591" y="0"/>
                    <a:pt x="1330636" y="7620"/>
                    <a:pt x="1314444" y="22860"/>
                  </a:cubicBezTo>
                  <a:cubicBezTo>
                    <a:pt x="1297299" y="39052"/>
                    <a:pt x="1296346" y="51435"/>
                    <a:pt x="1298251" y="62865"/>
                  </a:cubicBezTo>
                  <a:cubicBezTo>
                    <a:pt x="1298251" y="64770"/>
                    <a:pt x="1298251" y="67627"/>
                    <a:pt x="1298251" y="69532"/>
                  </a:cubicBezTo>
                  <a:lnTo>
                    <a:pt x="1298251" y="118110"/>
                  </a:lnTo>
                  <a:cubicBezTo>
                    <a:pt x="1298251" y="118110"/>
                    <a:pt x="1298251" y="118110"/>
                    <a:pt x="1298251" y="118110"/>
                  </a:cubicBezTo>
                  <a:lnTo>
                    <a:pt x="872484" y="118110"/>
                  </a:lnTo>
                  <a:cubicBezTo>
                    <a:pt x="854386" y="118110"/>
                    <a:pt x="840099" y="103822"/>
                    <a:pt x="840099" y="85725"/>
                  </a:cubicBezTo>
                  <a:lnTo>
                    <a:pt x="840099" y="60007"/>
                  </a:lnTo>
                  <a:cubicBezTo>
                    <a:pt x="840099" y="39052"/>
                    <a:pt x="825811" y="20002"/>
                    <a:pt x="805809" y="16192"/>
                  </a:cubicBezTo>
                  <a:cubicBezTo>
                    <a:pt x="778186" y="10477"/>
                    <a:pt x="754374" y="31432"/>
                    <a:pt x="754374" y="58102"/>
                  </a:cubicBezTo>
                  <a:lnTo>
                    <a:pt x="754374" y="85725"/>
                  </a:lnTo>
                  <a:cubicBezTo>
                    <a:pt x="754374" y="103822"/>
                    <a:pt x="740086" y="118110"/>
                    <a:pt x="721989" y="118110"/>
                  </a:cubicBezTo>
                  <a:lnTo>
                    <a:pt x="707701" y="118110"/>
                  </a:lnTo>
                  <a:cubicBezTo>
                    <a:pt x="679126" y="118110"/>
                    <a:pt x="653409" y="138113"/>
                    <a:pt x="650551" y="166688"/>
                  </a:cubicBezTo>
                  <a:cubicBezTo>
                    <a:pt x="646741" y="200977"/>
                    <a:pt x="672459" y="229552"/>
                    <a:pt x="705796" y="229552"/>
                  </a:cubicBezTo>
                  <a:lnTo>
                    <a:pt x="1299203" y="229552"/>
                  </a:lnTo>
                  <a:cubicBezTo>
                    <a:pt x="1299203" y="229552"/>
                    <a:pt x="1299203" y="229552"/>
                    <a:pt x="1299203" y="229552"/>
                  </a:cubicBezTo>
                  <a:lnTo>
                    <a:pt x="1299203" y="474345"/>
                  </a:lnTo>
                  <a:cubicBezTo>
                    <a:pt x="1299203" y="497205"/>
                    <a:pt x="1280153" y="516255"/>
                    <a:pt x="1257294" y="516255"/>
                  </a:cubicBezTo>
                  <a:lnTo>
                    <a:pt x="1142994" y="516255"/>
                  </a:lnTo>
                  <a:cubicBezTo>
                    <a:pt x="1119181" y="516255"/>
                    <a:pt x="1100131" y="497205"/>
                    <a:pt x="1100131" y="473392"/>
                  </a:cubicBezTo>
                  <a:lnTo>
                    <a:pt x="1100131" y="406717"/>
                  </a:lnTo>
                  <a:cubicBezTo>
                    <a:pt x="1100131" y="385763"/>
                    <a:pt x="1085844" y="366713"/>
                    <a:pt x="1065841" y="362902"/>
                  </a:cubicBezTo>
                  <a:cubicBezTo>
                    <a:pt x="1038219" y="357188"/>
                    <a:pt x="1014406" y="378142"/>
                    <a:pt x="1014406" y="404813"/>
                  </a:cubicBezTo>
                  <a:lnTo>
                    <a:pt x="1014406" y="473392"/>
                  </a:lnTo>
                  <a:cubicBezTo>
                    <a:pt x="1014406" y="497205"/>
                    <a:pt x="995356" y="516255"/>
                    <a:pt x="971544" y="516255"/>
                  </a:cubicBezTo>
                  <a:lnTo>
                    <a:pt x="439096" y="516255"/>
                  </a:lnTo>
                  <a:cubicBezTo>
                    <a:pt x="408616" y="516255"/>
                    <a:pt x="383851" y="541020"/>
                    <a:pt x="383851" y="571500"/>
                  </a:cubicBezTo>
                  <a:lnTo>
                    <a:pt x="383851" y="571500"/>
                  </a:lnTo>
                  <a:cubicBezTo>
                    <a:pt x="383851" y="601980"/>
                    <a:pt x="408616" y="626745"/>
                    <a:pt x="439096" y="626745"/>
                  </a:cubicBezTo>
                  <a:lnTo>
                    <a:pt x="514344" y="626745"/>
                  </a:lnTo>
                  <a:cubicBezTo>
                    <a:pt x="514344" y="626745"/>
                    <a:pt x="514344" y="626745"/>
                    <a:pt x="514344" y="626745"/>
                  </a:cubicBezTo>
                  <a:lnTo>
                    <a:pt x="514344" y="677228"/>
                  </a:lnTo>
                  <a:cubicBezTo>
                    <a:pt x="514344" y="690563"/>
                    <a:pt x="523869" y="702945"/>
                    <a:pt x="537203" y="705803"/>
                  </a:cubicBezTo>
                  <a:cubicBezTo>
                    <a:pt x="554349" y="708660"/>
                    <a:pt x="569589" y="695325"/>
                    <a:pt x="569589" y="679132"/>
                  </a:cubicBezTo>
                  <a:lnTo>
                    <a:pt x="569589" y="627697"/>
                  </a:lnTo>
                  <a:cubicBezTo>
                    <a:pt x="569589" y="627697"/>
                    <a:pt x="569589" y="627697"/>
                    <a:pt x="569589" y="627697"/>
                  </a:cubicBezTo>
                  <a:lnTo>
                    <a:pt x="1251578" y="627697"/>
                  </a:lnTo>
                  <a:cubicBezTo>
                    <a:pt x="1278249" y="627697"/>
                    <a:pt x="1299203" y="648653"/>
                    <a:pt x="1299203" y="675322"/>
                  </a:cubicBezTo>
                  <a:lnTo>
                    <a:pt x="1299203" y="916305"/>
                  </a:lnTo>
                  <a:cubicBezTo>
                    <a:pt x="1299203" y="953453"/>
                    <a:pt x="1269676" y="982980"/>
                    <a:pt x="1232528" y="982980"/>
                  </a:cubicBezTo>
                  <a:lnTo>
                    <a:pt x="558159" y="982980"/>
                  </a:lnTo>
                  <a:cubicBezTo>
                    <a:pt x="529584" y="982980"/>
                    <a:pt x="503866" y="1002982"/>
                    <a:pt x="501009" y="1031557"/>
                  </a:cubicBezTo>
                  <a:cubicBezTo>
                    <a:pt x="497199" y="1065848"/>
                    <a:pt x="522916" y="1094423"/>
                    <a:pt x="556253" y="1094423"/>
                  </a:cubicBezTo>
                  <a:lnTo>
                    <a:pt x="744849" y="1094423"/>
                  </a:lnTo>
                  <a:cubicBezTo>
                    <a:pt x="763899" y="1094423"/>
                    <a:pt x="780091" y="1110615"/>
                    <a:pt x="780091" y="1129665"/>
                  </a:cubicBezTo>
                  <a:lnTo>
                    <a:pt x="780091" y="1196340"/>
                  </a:lnTo>
                  <a:cubicBezTo>
                    <a:pt x="780091" y="1217295"/>
                    <a:pt x="794378" y="1236345"/>
                    <a:pt x="814381" y="1240155"/>
                  </a:cubicBezTo>
                  <a:cubicBezTo>
                    <a:pt x="842003" y="1245870"/>
                    <a:pt x="865816" y="1224915"/>
                    <a:pt x="865816" y="1198245"/>
                  </a:cubicBezTo>
                  <a:lnTo>
                    <a:pt x="865816" y="1130617"/>
                  </a:lnTo>
                  <a:cubicBezTo>
                    <a:pt x="865816" y="1111567"/>
                    <a:pt x="882009" y="1095375"/>
                    <a:pt x="901059" y="1095375"/>
                  </a:cubicBezTo>
                  <a:lnTo>
                    <a:pt x="1232528" y="1095375"/>
                  </a:lnTo>
                  <a:cubicBezTo>
                    <a:pt x="1269676" y="1095375"/>
                    <a:pt x="1299203" y="1124903"/>
                    <a:pt x="1299203" y="1162050"/>
                  </a:cubicBezTo>
                  <a:lnTo>
                    <a:pt x="1299203" y="1514475"/>
                  </a:lnTo>
                  <a:cubicBezTo>
                    <a:pt x="1299203" y="1548765"/>
                    <a:pt x="1305871" y="2272665"/>
                    <a:pt x="1237291" y="2272665"/>
                  </a:cubicBezTo>
                  <a:lnTo>
                    <a:pt x="195256" y="2272665"/>
                  </a:lnTo>
                  <a:cubicBezTo>
                    <a:pt x="159061" y="2272665"/>
                    <a:pt x="129534" y="2302192"/>
                    <a:pt x="129534" y="2338388"/>
                  </a:cubicBezTo>
                  <a:lnTo>
                    <a:pt x="129534" y="2342198"/>
                  </a:lnTo>
                  <a:lnTo>
                    <a:pt x="129534" y="2390775"/>
                  </a:lnTo>
                  <a:lnTo>
                    <a:pt x="129534" y="2550795"/>
                  </a:lnTo>
                  <a:cubicBezTo>
                    <a:pt x="129534" y="2565083"/>
                    <a:pt x="118103" y="2576513"/>
                    <a:pt x="103816" y="2576513"/>
                  </a:cubicBezTo>
                  <a:lnTo>
                    <a:pt x="44761" y="2576513"/>
                  </a:lnTo>
                  <a:cubicBezTo>
                    <a:pt x="23806" y="2576513"/>
                    <a:pt x="4756" y="2590800"/>
                    <a:pt x="946" y="2610803"/>
                  </a:cubicBezTo>
                  <a:cubicBezTo>
                    <a:pt x="-4769" y="2638425"/>
                    <a:pt x="16186" y="2662238"/>
                    <a:pt x="42856" y="2662238"/>
                  </a:cubicBezTo>
                  <a:lnTo>
                    <a:pt x="99053" y="2662238"/>
                  </a:lnTo>
                  <a:cubicBezTo>
                    <a:pt x="116199" y="2662238"/>
                    <a:pt x="129534" y="2675573"/>
                    <a:pt x="129534" y="2692717"/>
                  </a:cubicBezTo>
                  <a:lnTo>
                    <a:pt x="129534" y="2704148"/>
                  </a:lnTo>
                  <a:cubicBezTo>
                    <a:pt x="129534" y="2732723"/>
                    <a:pt x="150489" y="2758440"/>
                    <a:pt x="179064" y="2762250"/>
                  </a:cubicBezTo>
                  <a:cubicBezTo>
                    <a:pt x="213353" y="2766060"/>
                    <a:pt x="242881" y="2739390"/>
                    <a:pt x="242881" y="2706053"/>
                  </a:cubicBezTo>
                  <a:lnTo>
                    <a:pt x="242881" y="2456498"/>
                  </a:lnTo>
                  <a:cubicBezTo>
                    <a:pt x="242881" y="2456498"/>
                    <a:pt x="242881" y="2456498"/>
                    <a:pt x="242881" y="2456498"/>
                  </a:cubicBezTo>
                  <a:lnTo>
                    <a:pt x="554349" y="2456498"/>
                  </a:lnTo>
                  <a:cubicBezTo>
                    <a:pt x="554349" y="2456498"/>
                    <a:pt x="554349" y="2456498"/>
                    <a:pt x="554349" y="2456498"/>
                  </a:cubicBezTo>
                  <a:lnTo>
                    <a:pt x="554349" y="2521267"/>
                  </a:lnTo>
                  <a:cubicBezTo>
                    <a:pt x="554349" y="2542223"/>
                    <a:pt x="568636" y="2561273"/>
                    <a:pt x="588639" y="2565083"/>
                  </a:cubicBezTo>
                  <a:cubicBezTo>
                    <a:pt x="616261" y="2570798"/>
                    <a:pt x="640074" y="2549842"/>
                    <a:pt x="640074" y="2523173"/>
                  </a:cubicBezTo>
                  <a:lnTo>
                    <a:pt x="640074" y="2484120"/>
                  </a:lnTo>
                  <a:cubicBezTo>
                    <a:pt x="640074" y="2468880"/>
                    <a:pt x="652456" y="2456498"/>
                    <a:pt x="667696" y="2456498"/>
                  </a:cubicBezTo>
                  <a:lnTo>
                    <a:pt x="1223956" y="2456498"/>
                  </a:lnTo>
                  <a:cubicBezTo>
                    <a:pt x="1264914" y="2456498"/>
                    <a:pt x="1298251" y="2489835"/>
                    <a:pt x="1298251" y="2530792"/>
                  </a:cubicBezTo>
                  <a:lnTo>
                    <a:pt x="1298251" y="2931795"/>
                  </a:lnTo>
                  <a:cubicBezTo>
                    <a:pt x="1298251" y="2962275"/>
                    <a:pt x="1320159" y="2988945"/>
                    <a:pt x="1350639" y="2992755"/>
                  </a:cubicBezTo>
                  <a:cubicBezTo>
                    <a:pt x="1386834" y="2997517"/>
                    <a:pt x="1417314" y="2968942"/>
                    <a:pt x="1417314" y="2933700"/>
                  </a:cubicBezTo>
                  <a:lnTo>
                    <a:pt x="1417314" y="2705100"/>
                  </a:lnTo>
                  <a:cubicBezTo>
                    <a:pt x="1417314" y="2705100"/>
                    <a:pt x="1417314" y="2705100"/>
                    <a:pt x="1417314" y="2705100"/>
                  </a:cubicBezTo>
                  <a:lnTo>
                    <a:pt x="1582096" y="2705100"/>
                  </a:lnTo>
                  <a:cubicBezTo>
                    <a:pt x="1597336" y="2705100"/>
                    <a:pt x="1609719" y="2717483"/>
                    <a:pt x="1609719" y="2732723"/>
                  </a:cubicBezTo>
                  <a:lnTo>
                    <a:pt x="1609719" y="2732723"/>
                  </a:lnTo>
                  <a:cubicBezTo>
                    <a:pt x="1609719" y="2761298"/>
                    <a:pt x="1630674" y="2787967"/>
                    <a:pt x="1659249" y="2790825"/>
                  </a:cubicBezTo>
                  <a:cubicBezTo>
                    <a:pt x="1693539" y="2794635"/>
                    <a:pt x="1722114" y="2767965"/>
                    <a:pt x="1722114" y="2734628"/>
                  </a:cubicBezTo>
                  <a:lnTo>
                    <a:pt x="1722114" y="2647950"/>
                  </a:lnTo>
                  <a:cubicBezTo>
                    <a:pt x="1722114" y="2616517"/>
                    <a:pt x="1696396" y="2591753"/>
                    <a:pt x="1665916" y="2591753"/>
                  </a:cubicBezTo>
                  <a:lnTo>
                    <a:pt x="1416361" y="2591753"/>
                  </a:lnTo>
                  <a:cubicBezTo>
                    <a:pt x="1416361" y="2591753"/>
                    <a:pt x="1416361" y="2591753"/>
                    <a:pt x="1416361" y="2591753"/>
                  </a:cubicBezTo>
                  <a:lnTo>
                    <a:pt x="1416361" y="2530792"/>
                  </a:lnTo>
                  <a:cubicBezTo>
                    <a:pt x="1416361" y="2489835"/>
                    <a:pt x="1449699" y="2456498"/>
                    <a:pt x="1490656" y="2456498"/>
                  </a:cubicBezTo>
                  <a:lnTo>
                    <a:pt x="2456491" y="2456498"/>
                  </a:lnTo>
                  <a:cubicBezTo>
                    <a:pt x="2479351" y="2456498"/>
                    <a:pt x="2497448" y="2474595"/>
                    <a:pt x="2497448" y="2497455"/>
                  </a:cubicBezTo>
                  <a:lnTo>
                    <a:pt x="2497448" y="2726055"/>
                  </a:lnTo>
                  <a:cubicBezTo>
                    <a:pt x="2497448" y="2757488"/>
                    <a:pt x="2523166" y="2782253"/>
                    <a:pt x="2553646" y="2782253"/>
                  </a:cubicBezTo>
                  <a:lnTo>
                    <a:pt x="2553646" y="2782253"/>
                  </a:lnTo>
                  <a:cubicBezTo>
                    <a:pt x="2585079" y="2782253"/>
                    <a:pt x="2609844" y="2756535"/>
                    <a:pt x="2609844" y="2726055"/>
                  </a:cubicBezTo>
                  <a:lnTo>
                    <a:pt x="2609844" y="2364105"/>
                  </a:lnTo>
                  <a:cubicBezTo>
                    <a:pt x="2609844" y="2362200"/>
                    <a:pt x="2609844" y="2360295"/>
                    <a:pt x="2609844" y="2358390"/>
                  </a:cubicBezTo>
                  <a:cubicBezTo>
                    <a:pt x="2606034" y="2310765"/>
                    <a:pt x="2566981" y="2273617"/>
                    <a:pt x="2518404" y="2273617"/>
                  </a:cubicBezTo>
                  <a:lnTo>
                    <a:pt x="1480178" y="2273617"/>
                  </a:lnTo>
                  <a:cubicBezTo>
                    <a:pt x="1400169" y="2270760"/>
                    <a:pt x="1418266" y="1549717"/>
                    <a:pt x="1418266" y="1515428"/>
                  </a:cubicBezTo>
                  <a:lnTo>
                    <a:pt x="1418266" y="1213485"/>
                  </a:lnTo>
                  <a:cubicBezTo>
                    <a:pt x="1418266" y="1176338"/>
                    <a:pt x="1447794" y="1146810"/>
                    <a:pt x="1484941" y="1146810"/>
                  </a:cubicBezTo>
                  <a:lnTo>
                    <a:pt x="2456491" y="1146810"/>
                  </a:lnTo>
                  <a:cubicBezTo>
                    <a:pt x="2467921" y="1146810"/>
                    <a:pt x="2476494" y="1156335"/>
                    <a:pt x="2476494" y="1166813"/>
                  </a:cubicBezTo>
                  <a:lnTo>
                    <a:pt x="2476494" y="1196340"/>
                  </a:lnTo>
                  <a:cubicBezTo>
                    <a:pt x="2476494" y="1220153"/>
                    <a:pt x="2496496" y="1237298"/>
                    <a:pt x="2519356" y="1233488"/>
                  </a:cubicBezTo>
                  <a:close/>
                </a:path>
              </a:pathLst>
            </a:custGeom>
            <a:solidFill>
              <a:srgbClr val="BCBEC0"/>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82" name="Freeform: Shape 481">
              <a:extLst>
                <a:ext uri="{FF2B5EF4-FFF2-40B4-BE49-F238E27FC236}">
                  <a16:creationId xmlns:a16="http://schemas.microsoft.com/office/drawing/2014/main" id="{DE5B50E1-8C75-4AA7-8812-3A8EBCADD23B}"/>
                </a:ext>
              </a:extLst>
            </p:cNvPr>
            <p:cNvSpPr/>
            <p:nvPr/>
          </p:nvSpPr>
          <p:spPr>
            <a:xfrm>
              <a:off x="3178575" y="4870962"/>
              <a:ext cx="5573077" cy="9525"/>
            </a:xfrm>
            <a:custGeom>
              <a:avLst/>
              <a:gdLst>
                <a:gd name="connsiteX0" fmla="*/ 0 w 5573077"/>
                <a:gd name="connsiteY0" fmla="*/ 0 h 9525"/>
                <a:gd name="connsiteX1" fmla="*/ 5573078 w 5573077"/>
                <a:gd name="connsiteY1" fmla="*/ 0 h 9525"/>
              </a:gdLst>
              <a:ahLst/>
              <a:cxnLst>
                <a:cxn ang="0">
                  <a:pos x="connsiteX0" y="connsiteY0"/>
                </a:cxn>
                <a:cxn ang="0">
                  <a:pos x="connsiteX1" y="connsiteY1"/>
                </a:cxn>
              </a:cxnLst>
              <a:rect l="l" t="t" r="r" b="b"/>
              <a:pathLst>
                <a:path w="5573077" h="9525">
                  <a:moveTo>
                    <a:pt x="0" y="0"/>
                  </a:moveTo>
                  <a:lnTo>
                    <a:pt x="5573078" y="0"/>
                  </a:lnTo>
                </a:path>
              </a:pathLst>
            </a:custGeom>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83" name="TextBox 258">
              <a:extLst>
                <a:ext uri="{FF2B5EF4-FFF2-40B4-BE49-F238E27FC236}">
                  <a16:creationId xmlns:a16="http://schemas.microsoft.com/office/drawing/2014/main" id="{B98AEF19-C4CA-4D31-BF74-BA1345880271}"/>
                </a:ext>
              </a:extLst>
            </p:cNvPr>
            <p:cNvSpPr txBox="1"/>
            <p:nvPr/>
          </p:nvSpPr>
          <p:spPr>
            <a:xfrm>
              <a:off x="2940860" y="4499096"/>
              <a:ext cx="1078230" cy="32956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500" spc="0" baseline="0">
                  <a:solidFill>
                    <a:srgbClr val="00AEEF"/>
                  </a:solidFill>
                  <a:latin typeface="MyriadPro-Bold"/>
                  <a:sym typeface="MyriadPro-Bold"/>
                  <a:rtl val="0"/>
                </a:rPr>
                <a:t>GBV Types</a:t>
              </a:r>
            </a:p>
          </p:txBody>
        </p:sp>
        <p:sp>
          <p:nvSpPr>
            <p:cNvPr id="484" name="TextBox 259">
              <a:extLst>
                <a:ext uri="{FF2B5EF4-FFF2-40B4-BE49-F238E27FC236}">
                  <a16:creationId xmlns:a16="http://schemas.microsoft.com/office/drawing/2014/main" id="{997B0B75-2C7B-488B-A5B1-512B2CA990E2}"/>
                </a:ext>
              </a:extLst>
            </p:cNvPr>
            <p:cNvSpPr txBox="1"/>
            <p:nvPr/>
          </p:nvSpPr>
          <p:spPr>
            <a:xfrm>
              <a:off x="2935459" y="4953525"/>
              <a:ext cx="1240155" cy="32956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500" spc="0" baseline="0">
                  <a:solidFill>
                    <a:srgbClr val="00AEEF"/>
                  </a:solidFill>
                  <a:latin typeface="MyriadPro-Bold"/>
                  <a:sym typeface="MyriadPro-Bold"/>
                  <a:rtl val="0"/>
                </a:rPr>
                <a:t>Root Causes</a:t>
              </a:r>
            </a:p>
          </p:txBody>
        </p:sp>
        <p:sp>
          <p:nvSpPr>
            <p:cNvPr id="485" name="TextBox 260">
              <a:extLst>
                <a:ext uri="{FF2B5EF4-FFF2-40B4-BE49-F238E27FC236}">
                  <a16:creationId xmlns:a16="http://schemas.microsoft.com/office/drawing/2014/main" id="{7882CAE9-E6E8-4FBF-A49C-BCD482709797}"/>
                </a:ext>
              </a:extLst>
            </p:cNvPr>
            <p:cNvSpPr txBox="1"/>
            <p:nvPr/>
          </p:nvSpPr>
          <p:spPr>
            <a:xfrm>
              <a:off x="4296705" y="5753596"/>
              <a:ext cx="725805" cy="18669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600" spc="0" baseline="0">
                  <a:solidFill>
                    <a:srgbClr val="808285"/>
                  </a:solidFill>
                  <a:latin typeface="MyriadPro-Bold"/>
                  <a:sym typeface="MyriadPro-Bold"/>
                  <a:rtl val="0"/>
                </a:rPr>
                <a:t>Abuse of power</a:t>
              </a:r>
            </a:p>
          </p:txBody>
        </p:sp>
        <p:sp>
          <p:nvSpPr>
            <p:cNvPr id="486" name="TextBox 261">
              <a:extLst>
                <a:ext uri="{FF2B5EF4-FFF2-40B4-BE49-F238E27FC236}">
                  <a16:creationId xmlns:a16="http://schemas.microsoft.com/office/drawing/2014/main" id="{B8AAE58C-BC89-4F35-BFC5-34CDE407D7F8}"/>
                </a:ext>
              </a:extLst>
            </p:cNvPr>
            <p:cNvSpPr txBox="1"/>
            <p:nvPr/>
          </p:nvSpPr>
          <p:spPr>
            <a:xfrm>
              <a:off x="5314423" y="6025544"/>
              <a:ext cx="1144904" cy="18669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600" spc="0" baseline="0">
                  <a:solidFill>
                    <a:srgbClr val="808285"/>
                  </a:solidFill>
                  <a:latin typeface="MyriadPro-Bold"/>
                  <a:sym typeface="MyriadPro-Bold"/>
                  <a:rtl val="0"/>
                </a:rPr>
                <a:t>Disrespect for human rights</a:t>
              </a:r>
            </a:p>
          </p:txBody>
        </p:sp>
        <p:sp>
          <p:nvSpPr>
            <p:cNvPr id="487" name="TextBox 262">
              <a:extLst>
                <a:ext uri="{FF2B5EF4-FFF2-40B4-BE49-F238E27FC236}">
                  <a16:creationId xmlns:a16="http://schemas.microsoft.com/office/drawing/2014/main" id="{F7AE8D1F-2898-470B-B724-070D0844F05A}"/>
                </a:ext>
              </a:extLst>
            </p:cNvPr>
            <p:cNvSpPr txBox="1"/>
            <p:nvPr/>
          </p:nvSpPr>
          <p:spPr>
            <a:xfrm>
              <a:off x="6857825" y="5792449"/>
              <a:ext cx="449580" cy="18669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600" spc="0" baseline="0">
                  <a:solidFill>
                    <a:srgbClr val="808285"/>
                  </a:solidFill>
                  <a:latin typeface="MyriadPro-Bold"/>
                  <a:sym typeface="MyriadPro-Bold"/>
                  <a:rtl val="0"/>
                </a:rPr>
                <a:t>Gender </a:t>
              </a:r>
            </a:p>
          </p:txBody>
        </p:sp>
        <p:sp>
          <p:nvSpPr>
            <p:cNvPr id="488" name="TextBox 263">
              <a:extLst>
                <a:ext uri="{FF2B5EF4-FFF2-40B4-BE49-F238E27FC236}">
                  <a16:creationId xmlns:a16="http://schemas.microsoft.com/office/drawing/2014/main" id="{3E6508F0-A9B7-4F7E-98CC-CD150EC1012F}"/>
                </a:ext>
              </a:extLst>
            </p:cNvPr>
            <p:cNvSpPr txBox="1"/>
            <p:nvPr/>
          </p:nvSpPr>
          <p:spPr>
            <a:xfrm>
              <a:off x="6811153" y="5883889"/>
              <a:ext cx="525780" cy="18669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600" spc="0" baseline="0">
                  <a:solidFill>
                    <a:srgbClr val="808285"/>
                  </a:solidFill>
                  <a:latin typeface="MyriadPro-Bold"/>
                  <a:sym typeface="MyriadPro-Bold"/>
                  <a:rtl val="0"/>
                </a:rPr>
                <a:t>inequality</a:t>
              </a:r>
            </a:p>
          </p:txBody>
        </p:sp>
        <p:sp>
          <p:nvSpPr>
            <p:cNvPr id="489" name="TextBox 264">
              <a:extLst>
                <a:ext uri="{FF2B5EF4-FFF2-40B4-BE49-F238E27FC236}">
                  <a16:creationId xmlns:a16="http://schemas.microsoft.com/office/drawing/2014/main" id="{C655A08B-F569-44CB-841B-D5D5C97B7A16}"/>
                </a:ext>
              </a:extLst>
            </p:cNvPr>
            <p:cNvSpPr txBox="1"/>
            <p:nvPr/>
          </p:nvSpPr>
          <p:spPr>
            <a:xfrm>
              <a:off x="4893532" y="4556066"/>
              <a:ext cx="706755" cy="18669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600" spc="0" baseline="0">
                  <a:solidFill>
                    <a:srgbClr val="808285"/>
                  </a:solidFill>
                  <a:latin typeface="MyriadPro-Bold"/>
                  <a:sym typeface="MyriadPro-Bold"/>
                  <a:rtl val="0"/>
                </a:rPr>
                <a:t>Sexual violence</a:t>
              </a:r>
            </a:p>
          </p:txBody>
        </p:sp>
        <p:sp>
          <p:nvSpPr>
            <p:cNvPr id="490" name="TextBox 265">
              <a:extLst>
                <a:ext uri="{FF2B5EF4-FFF2-40B4-BE49-F238E27FC236}">
                  <a16:creationId xmlns:a16="http://schemas.microsoft.com/office/drawing/2014/main" id="{9B500640-46C1-4756-8DCA-2935758DAE56}"/>
                </a:ext>
              </a:extLst>
            </p:cNvPr>
            <p:cNvSpPr txBox="1"/>
            <p:nvPr/>
          </p:nvSpPr>
          <p:spPr>
            <a:xfrm>
              <a:off x="4867662" y="4671528"/>
              <a:ext cx="763905" cy="18669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600" spc="0" baseline="0">
                  <a:solidFill>
                    <a:srgbClr val="808285"/>
                  </a:solidFill>
                  <a:latin typeface="MyriadPro-Bold"/>
                  <a:sym typeface="MyriadPro-Bold"/>
                  <a:rtl val="0"/>
                </a:rPr>
                <a:t>Physical violence</a:t>
              </a:r>
            </a:p>
          </p:txBody>
        </p:sp>
        <p:sp>
          <p:nvSpPr>
            <p:cNvPr id="491" name="TextBox 266">
              <a:extLst>
                <a:ext uri="{FF2B5EF4-FFF2-40B4-BE49-F238E27FC236}">
                  <a16:creationId xmlns:a16="http://schemas.microsoft.com/office/drawing/2014/main" id="{F46E51B0-9F3B-4489-A415-8F661A5B84AF}"/>
                </a:ext>
              </a:extLst>
            </p:cNvPr>
            <p:cNvSpPr txBox="1"/>
            <p:nvPr/>
          </p:nvSpPr>
          <p:spPr>
            <a:xfrm>
              <a:off x="6046838" y="4560076"/>
              <a:ext cx="840105" cy="18669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600" spc="0" baseline="0">
                  <a:solidFill>
                    <a:srgbClr val="808285"/>
                  </a:solidFill>
                  <a:latin typeface="MyriadPro-Bold"/>
                  <a:sym typeface="MyriadPro-Bold"/>
                  <a:rtl val="0"/>
                </a:rPr>
                <a:t>Emotional violence</a:t>
              </a:r>
            </a:p>
          </p:txBody>
        </p:sp>
        <p:sp>
          <p:nvSpPr>
            <p:cNvPr id="492" name="TextBox 267">
              <a:extLst>
                <a:ext uri="{FF2B5EF4-FFF2-40B4-BE49-F238E27FC236}">
                  <a16:creationId xmlns:a16="http://schemas.microsoft.com/office/drawing/2014/main" id="{C215A675-8F16-4685-8504-8FA45B353708}"/>
                </a:ext>
              </a:extLst>
            </p:cNvPr>
            <p:cNvSpPr txBox="1"/>
            <p:nvPr/>
          </p:nvSpPr>
          <p:spPr>
            <a:xfrm>
              <a:off x="6054954" y="4667498"/>
              <a:ext cx="834919" cy="18669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602" spc="0" baseline="0">
                  <a:solidFill>
                    <a:srgbClr val="808285"/>
                  </a:solidFill>
                  <a:latin typeface="MyriadPro-Bold"/>
                  <a:sym typeface="MyriadPro-Bold"/>
                  <a:rtl val="0"/>
                </a:rPr>
                <a:t>Economic violence</a:t>
              </a:r>
            </a:p>
          </p:txBody>
        </p:sp>
        <p:sp>
          <p:nvSpPr>
            <p:cNvPr id="493" name="TextBox 268">
              <a:extLst>
                <a:ext uri="{FF2B5EF4-FFF2-40B4-BE49-F238E27FC236}">
                  <a16:creationId xmlns:a16="http://schemas.microsoft.com/office/drawing/2014/main" id="{62C6027A-69D1-42A7-9FEB-0C31467F58D1}"/>
                </a:ext>
              </a:extLst>
            </p:cNvPr>
            <p:cNvSpPr txBox="1"/>
            <p:nvPr/>
          </p:nvSpPr>
          <p:spPr>
            <a:xfrm>
              <a:off x="2940860" y="1108972"/>
              <a:ext cx="1925955" cy="32956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500" spc="0" baseline="0">
                  <a:solidFill>
                    <a:srgbClr val="00AEEF"/>
                  </a:solidFill>
                  <a:latin typeface="MyriadPro-Bold"/>
                  <a:sym typeface="MyriadPro-Bold"/>
                  <a:rtl val="0"/>
                </a:rPr>
                <a:t>Contributing factors</a:t>
              </a:r>
            </a:p>
          </p:txBody>
        </p:sp>
        <p:sp>
          <p:nvSpPr>
            <p:cNvPr id="494" name="TextBox 269">
              <a:extLst>
                <a:ext uri="{FF2B5EF4-FFF2-40B4-BE49-F238E27FC236}">
                  <a16:creationId xmlns:a16="http://schemas.microsoft.com/office/drawing/2014/main" id="{6F10B7E1-D9FA-4865-BE21-E1E454267968}"/>
                </a:ext>
              </a:extLst>
            </p:cNvPr>
            <p:cNvSpPr txBox="1"/>
            <p:nvPr/>
          </p:nvSpPr>
          <p:spPr>
            <a:xfrm>
              <a:off x="6121067" y="2972058"/>
              <a:ext cx="335280" cy="18669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600" spc="0" baseline="0">
                  <a:solidFill>
                    <a:srgbClr val="FFFFFF"/>
                  </a:solidFill>
                  <a:latin typeface="MyriadPro-Bold"/>
                  <a:sym typeface="MyriadPro-Bold"/>
                  <a:rtl val="0"/>
                </a:rPr>
                <a:t>FGM</a:t>
              </a:r>
            </a:p>
          </p:txBody>
        </p:sp>
        <p:sp>
          <p:nvSpPr>
            <p:cNvPr id="495" name="TextBox 270">
              <a:extLst>
                <a:ext uri="{FF2B5EF4-FFF2-40B4-BE49-F238E27FC236}">
                  <a16:creationId xmlns:a16="http://schemas.microsoft.com/office/drawing/2014/main" id="{F0ABEC3F-83B4-4B02-9530-58CBB8454956}"/>
                </a:ext>
              </a:extLst>
            </p:cNvPr>
            <p:cNvSpPr txBox="1"/>
            <p:nvPr/>
          </p:nvSpPr>
          <p:spPr>
            <a:xfrm>
              <a:off x="6174673" y="3365926"/>
              <a:ext cx="821055" cy="18669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600" spc="0" baseline="0">
                  <a:solidFill>
                    <a:srgbClr val="FFFFFF"/>
                  </a:solidFill>
                  <a:latin typeface="MyriadPro-Bold"/>
                  <a:sym typeface="MyriadPro-Bold"/>
                  <a:rtl val="0"/>
                </a:rPr>
                <a:t>Domestic Violence</a:t>
              </a:r>
            </a:p>
          </p:txBody>
        </p:sp>
        <p:sp>
          <p:nvSpPr>
            <p:cNvPr id="496" name="TextBox 271">
              <a:extLst>
                <a:ext uri="{FF2B5EF4-FFF2-40B4-BE49-F238E27FC236}">
                  <a16:creationId xmlns:a16="http://schemas.microsoft.com/office/drawing/2014/main" id="{5C2B075E-686C-4373-A4AD-E0B2D06B4362}"/>
                </a:ext>
              </a:extLst>
            </p:cNvPr>
            <p:cNvSpPr txBox="1"/>
            <p:nvPr/>
          </p:nvSpPr>
          <p:spPr>
            <a:xfrm>
              <a:off x="6003233" y="3691805"/>
              <a:ext cx="630555" cy="18669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600" spc="0" baseline="0">
                  <a:solidFill>
                    <a:srgbClr val="FFFFFF"/>
                  </a:solidFill>
                  <a:latin typeface="MyriadPro-Bold"/>
                  <a:sym typeface="MyriadPro-Bold"/>
                  <a:rtl val="0"/>
                </a:rPr>
                <a:t>Sex trafcking</a:t>
              </a:r>
            </a:p>
          </p:txBody>
        </p:sp>
        <p:sp>
          <p:nvSpPr>
            <p:cNvPr id="497" name="TextBox 272">
              <a:extLst>
                <a:ext uri="{FF2B5EF4-FFF2-40B4-BE49-F238E27FC236}">
                  <a16:creationId xmlns:a16="http://schemas.microsoft.com/office/drawing/2014/main" id="{A7F275C9-3C87-4CBC-A333-C95CD8BEF72E}"/>
                </a:ext>
              </a:extLst>
            </p:cNvPr>
            <p:cNvSpPr txBox="1"/>
            <p:nvPr/>
          </p:nvSpPr>
          <p:spPr>
            <a:xfrm>
              <a:off x="4960960" y="3950971"/>
              <a:ext cx="354330" cy="18669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600" spc="0" baseline="0">
                  <a:solidFill>
                    <a:srgbClr val="FFFFFF"/>
                  </a:solidFill>
                  <a:latin typeface="MyriadPro-Bold"/>
                  <a:sym typeface="MyriadPro-Bold"/>
                  <a:rtl val="0"/>
                </a:rPr>
                <a:t>Rape</a:t>
              </a:r>
            </a:p>
          </p:txBody>
        </p:sp>
        <p:sp>
          <p:nvSpPr>
            <p:cNvPr id="498" name="TextBox 273">
              <a:extLst>
                <a:ext uri="{FF2B5EF4-FFF2-40B4-BE49-F238E27FC236}">
                  <a16:creationId xmlns:a16="http://schemas.microsoft.com/office/drawing/2014/main" id="{DBE80237-3067-4A6F-8BE5-3B9B10872F3C}"/>
                </a:ext>
              </a:extLst>
            </p:cNvPr>
            <p:cNvSpPr txBox="1"/>
            <p:nvPr/>
          </p:nvSpPr>
          <p:spPr>
            <a:xfrm>
              <a:off x="4836249" y="3488704"/>
              <a:ext cx="649605" cy="18669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600" spc="0" baseline="0">
                  <a:solidFill>
                    <a:srgbClr val="FFFFFF"/>
                  </a:solidFill>
                  <a:latin typeface="MyriadPro-Bold"/>
                  <a:sym typeface="MyriadPro-Bold"/>
                  <a:rtl val="0"/>
                </a:rPr>
                <a:t>Sexual assault</a:t>
              </a:r>
            </a:p>
          </p:txBody>
        </p:sp>
        <p:sp>
          <p:nvSpPr>
            <p:cNvPr id="499" name="TextBox 274">
              <a:extLst>
                <a:ext uri="{FF2B5EF4-FFF2-40B4-BE49-F238E27FC236}">
                  <a16:creationId xmlns:a16="http://schemas.microsoft.com/office/drawing/2014/main" id="{57CDDD99-8CEC-4155-9969-F7FA507EF7F4}"/>
                </a:ext>
              </a:extLst>
            </p:cNvPr>
            <p:cNvSpPr txBox="1"/>
            <p:nvPr/>
          </p:nvSpPr>
          <p:spPr>
            <a:xfrm>
              <a:off x="5103920" y="3091273"/>
              <a:ext cx="621030" cy="18669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600" spc="0" baseline="0">
                  <a:solidFill>
                    <a:srgbClr val="FFFFFF"/>
                  </a:solidFill>
                  <a:latin typeface="MyriadPro-Bold"/>
                  <a:sym typeface="MyriadPro-Bold"/>
                  <a:rtl val="0"/>
                </a:rPr>
                <a:t>Verbal abuse</a:t>
              </a:r>
            </a:p>
          </p:txBody>
        </p:sp>
        <p:sp>
          <p:nvSpPr>
            <p:cNvPr id="500" name="TextBox 275">
              <a:extLst>
                <a:ext uri="{FF2B5EF4-FFF2-40B4-BE49-F238E27FC236}">
                  <a16:creationId xmlns:a16="http://schemas.microsoft.com/office/drawing/2014/main" id="{0940D89B-269E-41D1-926B-4ABA0C02CAF7}"/>
                </a:ext>
              </a:extLst>
            </p:cNvPr>
            <p:cNvSpPr txBox="1"/>
            <p:nvPr/>
          </p:nvSpPr>
          <p:spPr>
            <a:xfrm>
              <a:off x="6253807" y="4001053"/>
              <a:ext cx="954405" cy="18669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600" spc="0" baseline="0">
                  <a:solidFill>
                    <a:srgbClr val="FFFFFF"/>
                  </a:solidFill>
                  <a:latin typeface="MyriadPro-Bold"/>
                  <a:sym typeface="MyriadPro-Bold"/>
                  <a:rtl val="0"/>
                </a:rPr>
                <a:t>Child/Forced marriage</a:t>
              </a:r>
            </a:p>
          </p:txBody>
        </p:sp>
        <p:sp>
          <p:nvSpPr>
            <p:cNvPr id="501" name="TextBox 276">
              <a:extLst>
                <a:ext uri="{FF2B5EF4-FFF2-40B4-BE49-F238E27FC236}">
                  <a16:creationId xmlns:a16="http://schemas.microsoft.com/office/drawing/2014/main" id="{9BCAC47F-20DB-4A6B-9E06-3E68FF923166}"/>
                </a:ext>
              </a:extLst>
            </p:cNvPr>
            <p:cNvSpPr txBox="1"/>
            <p:nvPr/>
          </p:nvSpPr>
          <p:spPr>
            <a:xfrm>
              <a:off x="2940860" y="2509934"/>
              <a:ext cx="1440180" cy="32956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500" spc="0" baseline="0">
                  <a:solidFill>
                    <a:srgbClr val="00AEEF"/>
                  </a:solidFill>
                  <a:latin typeface="MyriadPro-Bold"/>
                  <a:sym typeface="MyriadPro-Bold"/>
                  <a:rtl val="0"/>
                </a:rPr>
                <a:t>Consequences</a:t>
              </a:r>
            </a:p>
          </p:txBody>
        </p:sp>
        <p:sp>
          <p:nvSpPr>
            <p:cNvPr id="502" name="TextBox 277">
              <a:extLst>
                <a:ext uri="{FF2B5EF4-FFF2-40B4-BE49-F238E27FC236}">
                  <a16:creationId xmlns:a16="http://schemas.microsoft.com/office/drawing/2014/main" id="{6BB79912-F96F-49BF-A345-1FD0928FAA75}"/>
                </a:ext>
              </a:extLst>
            </p:cNvPr>
            <p:cNvSpPr txBox="1"/>
            <p:nvPr/>
          </p:nvSpPr>
          <p:spPr>
            <a:xfrm>
              <a:off x="5097005" y="2661734"/>
              <a:ext cx="1506855" cy="22479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25" spc="0" baseline="0">
                  <a:solidFill>
                    <a:srgbClr val="414042"/>
                  </a:solidFill>
                  <a:latin typeface="MyriadPro-Bold"/>
                  <a:sym typeface="MyriadPro-Bold"/>
                  <a:rtl val="0"/>
                </a:rPr>
                <a:t>Phsycological Consequences</a:t>
              </a:r>
            </a:p>
          </p:txBody>
        </p:sp>
        <p:sp>
          <p:nvSpPr>
            <p:cNvPr id="503" name="TextBox 278">
              <a:extLst>
                <a:ext uri="{FF2B5EF4-FFF2-40B4-BE49-F238E27FC236}">
                  <a16:creationId xmlns:a16="http://schemas.microsoft.com/office/drawing/2014/main" id="{9326BD0F-027D-450D-9B99-722494FBA18D}"/>
                </a:ext>
              </a:extLst>
            </p:cNvPr>
            <p:cNvSpPr txBox="1"/>
            <p:nvPr/>
          </p:nvSpPr>
          <p:spPr>
            <a:xfrm>
              <a:off x="6659448" y="3544472"/>
              <a:ext cx="925830" cy="22479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25" spc="0" baseline="0">
                  <a:solidFill>
                    <a:srgbClr val="414042"/>
                  </a:solidFill>
                  <a:latin typeface="MyriadPro-Bold"/>
                  <a:sym typeface="MyriadPro-Bold"/>
                  <a:rtl val="0"/>
                </a:rPr>
                <a:t>Socio-economic </a:t>
              </a:r>
            </a:p>
          </p:txBody>
        </p:sp>
        <p:sp>
          <p:nvSpPr>
            <p:cNvPr id="504" name="TextBox 279">
              <a:extLst>
                <a:ext uri="{FF2B5EF4-FFF2-40B4-BE49-F238E27FC236}">
                  <a16:creationId xmlns:a16="http://schemas.microsoft.com/office/drawing/2014/main" id="{505C7597-3DB2-4876-9D35-39A0664F9946}"/>
                </a:ext>
              </a:extLst>
            </p:cNvPr>
            <p:cNvSpPr txBox="1"/>
            <p:nvPr/>
          </p:nvSpPr>
          <p:spPr>
            <a:xfrm>
              <a:off x="6659448" y="3670202"/>
              <a:ext cx="859155" cy="22479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25" spc="0" baseline="0">
                  <a:solidFill>
                    <a:srgbClr val="414042"/>
                  </a:solidFill>
                  <a:latin typeface="MyriadPro-Bold"/>
                  <a:sym typeface="MyriadPro-Bold"/>
                  <a:rtl val="0"/>
                </a:rPr>
                <a:t>Consequences</a:t>
              </a:r>
            </a:p>
          </p:txBody>
        </p:sp>
        <p:sp>
          <p:nvSpPr>
            <p:cNvPr id="505" name="TextBox 280">
              <a:extLst>
                <a:ext uri="{FF2B5EF4-FFF2-40B4-BE49-F238E27FC236}">
                  <a16:creationId xmlns:a16="http://schemas.microsoft.com/office/drawing/2014/main" id="{8FB6BD52-3E4A-492A-B649-40D261E00AEF}"/>
                </a:ext>
              </a:extLst>
            </p:cNvPr>
            <p:cNvSpPr txBox="1"/>
            <p:nvPr/>
          </p:nvSpPr>
          <p:spPr>
            <a:xfrm>
              <a:off x="4518628" y="3710369"/>
              <a:ext cx="1259205" cy="22479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25" spc="0" baseline="0">
                  <a:solidFill>
                    <a:srgbClr val="414042"/>
                  </a:solidFill>
                  <a:latin typeface="MyriadPro-Bold"/>
                  <a:sym typeface="MyriadPro-Bold"/>
                  <a:rtl val="0"/>
                </a:rPr>
                <a:t>Physical Consequences</a:t>
              </a:r>
            </a:p>
          </p:txBody>
        </p:sp>
        <p:sp>
          <p:nvSpPr>
            <p:cNvPr id="506" name="Freeform: Shape 505">
              <a:extLst>
                <a:ext uri="{FF2B5EF4-FFF2-40B4-BE49-F238E27FC236}">
                  <a16:creationId xmlns:a16="http://schemas.microsoft.com/office/drawing/2014/main" id="{0A785267-4585-4766-B660-55B86ABC10C6}"/>
                </a:ext>
              </a:extLst>
            </p:cNvPr>
            <p:cNvSpPr/>
            <p:nvPr/>
          </p:nvSpPr>
          <p:spPr>
            <a:xfrm>
              <a:off x="4945463" y="2050610"/>
              <a:ext cx="438150" cy="179069"/>
            </a:xfrm>
            <a:custGeom>
              <a:avLst/>
              <a:gdLst>
                <a:gd name="connsiteX0" fmla="*/ 348615 w 438150"/>
                <a:gd name="connsiteY0" fmla="*/ 179070 h 179069"/>
                <a:gd name="connsiteX1" fmla="*/ 89535 w 438150"/>
                <a:gd name="connsiteY1" fmla="*/ 179070 h 179069"/>
                <a:gd name="connsiteX2" fmla="*/ 0 w 438150"/>
                <a:gd name="connsiteY2" fmla="*/ 89535 h 179069"/>
                <a:gd name="connsiteX3" fmla="*/ 0 w 438150"/>
                <a:gd name="connsiteY3" fmla="*/ 89535 h 179069"/>
                <a:gd name="connsiteX4" fmla="*/ 89535 w 438150"/>
                <a:gd name="connsiteY4" fmla="*/ 0 h 179069"/>
                <a:gd name="connsiteX5" fmla="*/ 348615 w 438150"/>
                <a:gd name="connsiteY5" fmla="*/ 0 h 179069"/>
                <a:gd name="connsiteX6" fmla="*/ 438150 w 438150"/>
                <a:gd name="connsiteY6" fmla="*/ 89535 h 179069"/>
                <a:gd name="connsiteX7" fmla="*/ 438150 w 438150"/>
                <a:gd name="connsiteY7" fmla="*/ 89535 h 179069"/>
                <a:gd name="connsiteX8" fmla="*/ 348615 w 438150"/>
                <a:gd name="connsiteY8" fmla="*/ 179070 h 179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150" h="179069">
                  <a:moveTo>
                    <a:pt x="348615" y="179070"/>
                  </a:moveTo>
                  <a:lnTo>
                    <a:pt x="89535" y="179070"/>
                  </a:lnTo>
                  <a:cubicBezTo>
                    <a:pt x="40005" y="179070"/>
                    <a:pt x="0" y="139065"/>
                    <a:pt x="0" y="89535"/>
                  </a:cubicBezTo>
                  <a:lnTo>
                    <a:pt x="0" y="89535"/>
                  </a:lnTo>
                  <a:cubicBezTo>
                    <a:pt x="0" y="40005"/>
                    <a:pt x="40005" y="0"/>
                    <a:pt x="89535" y="0"/>
                  </a:cubicBezTo>
                  <a:lnTo>
                    <a:pt x="348615" y="0"/>
                  </a:lnTo>
                  <a:cubicBezTo>
                    <a:pt x="398145" y="0"/>
                    <a:pt x="438150" y="40005"/>
                    <a:pt x="438150" y="89535"/>
                  </a:cubicBezTo>
                  <a:lnTo>
                    <a:pt x="438150" y="89535"/>
                  </a:lnTo>
                  <a:cubicBezTo>
                    <a:pt x="438150" y="139065"/>
                    <a:pt x="398145" y="179070"/>
                    <a:pt x="348615" y="179070"/>
                  </a:cubicBezTo>
                  <a:close/>
                </a:path>
              </a:pathLst>
            </a:custGeom>
            <a:solidFill>
              <a:srgbClr val="8C8E90"/>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507" name="Freeform: Shape 506">
              <a:extLst>
                <a:ext uri="{FF2B5EF4-FFF2-40B4-BE49-F238E27FC236}">
                  <a16:creationId xmlns:a16="http://schemas.microsoft.com/office/drawing/2014/main" id="{639E9424-7454-4940-BAF2-3E3159910860}"/>
                </a:ext>
              </a:extLst>
            </p:cNvPr>
            <p:cNvSpPr/>
            <p:nvPr/>
          </p:nvSpPr>
          <p:spPr>
            <a:xfrm>
              <a:off x="5332178" y="2011557"/>
              <a:ext cx="438150" cy="179070"/>
            </a:xfrm>
            <a:custGeom>
              <a:avLst/>
              <a:gdLst>
                <a:gd name="connsiteX0" fmla="*/ 348615 w 438150"/>
                <a:gd name="connsiteY0" fmla="*/ 179070 h 179070"/>
                <a:gd name="connsiteX1" fmla="*/ 89535 w 438150"/>
                <a:gd name="connsiteY1" fmla="*/ 179070 h 179070"/>
                <a:gd name="connsiteX2" fmla="*/ 0 w 438150"/>
                <a:gd name="connsiteY2" fmla="*/ 89535 h 179070"/>
                <a:gd name="connsiteX3" fmla="*/ 0 w 438150"/>
                <a:gd name="connsiteY3" fmla="*/ 89535 h 179070"/>
                <a:gd name="connsiteX4" fmla="*/ 89535 w 438150"/>
                <a:gd name="connsiteY4" fmla="*/ 0 h 179070"/>
                <a:gd name="connsiteX5" fmla="*/ 348615 w 438150"/>
                <a:gd name="connsiteY5" fmla="*/ 0 h 179070"/>
                <a:gd name="connsiteX6" fmla="*/ 438150 w 438150"/>
                <a:gd name="connsiteY6" fmla="*/ 89535 h 179070"/>
                <a:gd name="connsiteX7" fmla="*/ 438150 w 438150"/>
                <a:gd name="connsiteY7" fmla="*/ 89535 h 179070"/>
                <a:gd name="connsiteX8" fmla="*/ 348615 w 438150"/>
                <a:gd name="connsiteY8" fmla="*/ 179070 h 179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150" h="179070">
                  <a:moveTo>
                    <a:pt x="348615" y="179070"/>
                  </a:moveTo>
                  <a:lnTo>
                    <a:pt x="89535" y="179070"/>
                  </a:lnTo>
                  <a:cubicBezTo>
                    <a:pt x="40005" y="179070"/>
                    <a:pt x="0" y="139065"/>
                    <a:pt x="0" y="89535"/>
                  </a:cubicBezTo>
                  <a:lnTo>
                    <a:pt x="0" y="89535"/>
                  </a:lnTo>
                  <a:cubicBezTo>
                    <a:pt x="0" y="40005"/>
                    <a:pt x="40005" y="0"/>
                    <a:pt x="89535" y="0"/>
                  </a:cubicBezTo>
                  <a:lnTo>
                    <a:pt x="348615" y="0"/>
                  </a:lnTo>
                  <a:cubicBezTo>
                    <a:pt x="398145" y="0"/>
                    <a:pt x="438150" y="40005"/>
                    <a:pt x="438150" y="89535"/>
                  </a:cubicBezTo>
                  <a:lnTo>
                    <a:pt x="438150" y="89535"/>
                  </a:lnTo>
                  <a:cubicBezTo>
                    <a:pt x="438150" y="139065"/>
                    <a:pt x="398145" y="179070"/>
                    <a:pt x="348615" y="179070"/>
                  </a:cubicBezTo>
                  <a:close/>
                </a:path>
              </a:pathLst>
            </a:custGeom>
            <a:solidFill>
              <a:srgbClr val="A7A9AC"/>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508" name="Freeform: Shape 507">
              <a:extLst>
                <a:ext uri="{FF2B5EF4-FFF2-40B4-BE49-F238E27FC236}">
                  <a16:creationId xmlns:a16="http://schemas.microsoft.com/office/drawing/2014/main" id="{57D13354-0401-45CD-BA75-A743BD17D09A}"/>
                </a:ext>
              </a:extLst>
            </p:cNvPr>
            <p:cNvSpPr/>
            <p:nvPr/>
          </p:nvSpPr>
          <p:spPr>
            <a:xfrm>
              <a:off x="6211335" y="2051562"/>
              <a:ext cx="341947" cy="118110"/>
            </a:xfrm>
            <a:custGeom>
              <a:avLst/>
              <a:gdLst>
                <a:gd name="connsiteX0" fmla="*/ 282893 w 341947"/>
                <a:gd name="connsiteY0" fmla="*/ 118110 h 118110"/>
                <a:gd name="connsiteX1" fmla="*/ 59055 w 341947"/>
                <a:gd name="connsiteY1" fmla="*/ 118110 h 118110"/>
                <a:gd name="connsiteX2" fmla="*/ 0 w 341947"/>
                <a:gd name="connsiteY2" fmla="*/ 59055 h 118110"/>
                <a:gd name="connsiteX3" fmla="*/ 0 w 341947"/>
                <a:gd name="connsiteY3" fmla="*/ 59055 h 118110"/>
                <a:gd name="connsiteX4" fmla="*/ 59055 w 341947"/>
                <a:gd name="connsiteY4" fmla="*/ 0 h 118110"/>
                <a:gd name="connsiteX5" fmla="*/ 282893 w 341947"/>
                <a:gd name="connsiteY5" fmla="*/ 0 h 118110"/>
                <a:gd name="connsiteX6" fmla="*/ 341948 w 341947"/>
                <a:gd name="connsiteY6" fmla="*/ 59055 h 118110"/>
                <a:gd name="connsiteX7" fmla="*/ 341948 w 341947"/>
                <a:gd name="connsiteY7" fmla="*/ 59055 h 118110"/>
                <a:gd name="connsiteX8" fmla="*/ 282893 w 341947"/>
                <a:gd name="connsiteY8" fmla="*/ 118110 h 118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47" h="118110">
                  <a:moveTo>
                    <a:pt x="282893" y="118110"/>
                  </a:moveTo>
                  <a:lnTo>
                    <a:pt x="59055" y="118110"/>
                  </a:lnTo>
                  <a:cubicBezTo>
                    <a:pt x="26670" y="118110"/>
                    <a:pt x="0" y="91440"/>
                    <a:pt x="0" y="59055"/>
                  </a:cubicBezTo>
                  <a:lnTo>
                    <a:pt x="0" y="59055"/>
                  </a:lnTo>
                  <a:cubicBezTo>
                    <a:pt x="0" y="26670"/>
                    <a:pt x="26670" y="0"/>
                    <a:pt x="59055" y="0"/>
                  </a:cubicBezTo>
                  <a:lnTo>
                    <a:pt x="282893" y="0"/>
                  </a:lnTo>
                  <a:cubicBezTo>
                    <a:pt x="315277" y="0"/>
                    <a:pt x="341948" y="26670"/>
                    <a:pt x="341948" y="59055"/>
                  </a:cubicBezTo>
                  <a:lnTo>
                    <a:pt x="341948" y="59055"/>
                  </a:lnTo>
                  <a:cubicBezTo>
                    <a:pt x="341948" y="91440"/>
                    <a:pt x="315277" y="118110"/>
                    <a:pt x="282893" y="118110"/>
                  </a:cubicBezTo>
                  <a:close/>
                </a:path>
              </a:pathLst>
            </a:custGeom>
            <a:solidFill>
              <a:srgbClr val="8C8E90"/>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509" name="Freeform: Shape 508">
              <a:extLst>
                <a:ext uri="{FF2B5EF4-FFF2-40B4-BE49-F238E27FC236}">
                  <a16:creationId xmlns:a16="http://schemas.microsoft.com/office/drawing/2014/main" id="{2BE49DA2-5D54-4C4B-89AB-BEFC7B4C36C7}"/>
                </a:ext>
              </a:extLst>
            </p:cNvPr>
            <p:cNvSpPr/>
            <p:nvPr/>
          </p:nvSpPr>
          <p:spPr>
            <a:xfrm>
              <a:off x="6603765" y="2018225"/>
              <a:ext cx="341971" cy="118110"/>
            </a:xfrm>
            <a:custGeom>
              <a:avLst/>
              <a:gdLst>
                <a:gd name="connsiteX0" fmla="*/ 282893 w 341971"/>
                <a:gd name="connsiteY0" fmla="*/ 118110 h 118110"/>
                <a:gd name="connsiteX1" fmla="*/ 59055 w 341971"/>
                <a:gd name="connsiteY1" fmla="*/ 118110 h 118110"/>
                <a:gd name="connsiteX2" fmla="*/ 0 w 341971"/>
                <a:gd name="connsiteY2" fmla="*/ 59055 h 118110"/>
                <a:gd name="connsiteX3" fmla="*/ 0 w 341971"/>
                <a:gd name="connsiteY3" fmla="*/ 59055 h 118110"/>
                <a:gd name="connsiteX4" fmla="*/ 59055 w 341971"/>
                <a:gd name="connsiteY4" fmla="*/ 0 h 118110"/>
                <a:gd name="connsiteX5" fmla="*/ 282893 w 341971"/>
                <a:gd name="connsiteY5" fmla="*/ 0 h 118110"/>
                <a:gd name="connsiteX6" fmla="*/ 341947 w 341971"/>
                <a:gd name="connsiteY6" fmla="*/ 59055 h 118110"/>
                <a:gd name="connsiteX7" fmla="*/ 341947 w 341971"/>
                <a:gd name="connsiteY7" fmla="*/ 59055 h 118110"/>
                <a:gd name="connsiteX8" fmla="*/ 282893 w 341971"/>
                <a:gd name="connsiteY8" fmla="*/ 118110 h 118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71" h="118110">
                  <a:moveTo>
                    <a:pt x="282893" y="118110"/>
                  </a:moveTo>
                  <a:lnTo>
                    <a:pt x="59055" y="118110"/>
                  </a:lnTo>
                  <a:cubicBezTo>
                    <a:pt x="26670" y="118110"/>
                    <a:pt x="0" y="91440"/>
                    <a:pt x="0" y="59055"/>
                  </a:cubicBezTo>
                  <a:lnTo>
                    <a:pt x="0" y="59055"/>
                  </a:lnTo>
                  <a:cubicBezTo>
                    <a:pt x="0" y="26670"/>
                    <a:pt x="26670" y="0"/>
                    <a:pt x="59055" y="0"/>
                  </a:cubicBezTo>
                  <a:lnTo>
                    <a:pt x="282893" y="0"/>
                  </a:lnTo>
                  <a:cubicBezTo>
                    <a:pt x="315277" y="0"/>
                    <a:pt x="341947" y="26670"/>
                    <a:pt x="341947" y="59055"/>
                  </a:cubicBezTo>
                  <a:lnTo>
                    <a:pt x="341947" y="59055"/>
                  </a:lnTo>
                  <a:cubicBezTo>
                    <a:pt x="342900" y="91440"/>
                    <a:pt x="316230" y="118110"/>
                    <a:pt x="282893" y="118110"/>
                  </a:cubicBezTo>
                  <a:close/>
                </a:path>
              </a:pathLst>
            </a:custGeom>
            <a:solidFill>
              <a:srgbClr val="A7A9AC"/>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510" name="TextBox 285">
              <a:extLst>
                <a:ext uri="{FF2B5EF4-FFF2-40B4-BE49-F238E27FC236}">
                  <a16:creationId xmlns:a16="http://schemas.microsoft.com/office/drawing/2014/main" id="{F84E6E02-3055-4AA7-BC85-5E630D955DA3}"/>
                </a:ext>
              </a:extLst>
            </p:cNvPr>
            <p:cNvSpPr txBox="1"/>
            <p:nvPr/>
          </p:nvSpPr>
          <p:spPr>
            <a:xfrm>
              <a:off x="6765604" y="1646109"/>
              <a:ext cx="449580" cy="18669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600" spc="0" baseline="0">
                  <a:solidFill>
                    <a:srgbClr val="FFFFFF"/>
                  </a:solidFill>
                  <a:latin typeface="MyriadPro-Bold"/>
                  <a:sym typeface="MyriadPro-Bold"/>
                  <a:rtl val="0"/>
                </a:rPr>
                <a:t>Lack of </a:t>
              </a:r>
            </a:p>
          </p:txBody>
        </p:sp>
        <p:sp>
          <p:nvSpPr>
            <p:cNvPr id="511" name="TextBox 286">
              <a:extLst>
                <a:ext uri="{FF2B5EF4-FFF2-40B4-BE49-F238E27FC236}">
                  <a16:creationId xmlns:a16="http://schemas.microsoft.com/office/drawing/2014/main" id="{474DB19C-69D2-4916-B3F9-EE58962EACF7}"/>
                </a:ext>
              </a:extLst>
            </p:cNvPr>
            <p:cNvSpPr txBox="1"/>
            <p:nvPr/>
          </p:nvSpPr>
          <p:spPr>
            <a:xfrm>
              <a:off x="6706549" y="1737549"/>
              <a:ext cx="535304" cy="18669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600" spc="0" baseline="0">
                  <a:solidFill>
                    <a:srgbClr val="FFFFFF"/>
                  </a:solidFill>
                  <a:latin typeface="MyriadPro-Bold"/>
                  <a:sym typeface="MyriadPro-Bold"/>
                  <a:rtl val="0"/>
                </a:rPr>
                <a:t>education</a:t>
              </a:r>
            </a:p>
          </p:txBody>
        </p:sp>
        <p:sp>
          <p:nvSpPr>
            <p:cNvPr id="512" name="Freeform: Shape 511">
              <a:extLst>
                <a:ext uri="{FF2B5EF4-FFF2-40B4-BE49-F238E27FC236}">
                  <a16:creationId xmlns:a16="http://schemas.microsoft.com/office/drawing/2014/main" id="{B508FBBA-2E49-434B-9F03-CD8B67FACB4D}"/>
                </a:ext>
              </a:extLst>
            </p:cNvPr>
            <p:cNvSpPr/>
            <p:nvPr/>
          </p:nvSpPr>
          <p:spPr>
            <a:xfrm>
              <a:off x="-7620" y="4956144"/>
              <a:ext cx="11933582" cy="110775"/>
            </a:xfrm>
            <a:custGeom>
              <a:avLst/>
              <a:gdLst>
                <a:gd name="connsiteX0" fmla="*/ 0 w 9071610"/>
                <a:gd name="connsiteY0" fmla="*/ 0 h 9525"/>
                <a:gd name="connsiteX1" fmla="*/ 9071610 w 9071610"/>
                <a:gd name="connsiteY1" fmla="*/ 0 h 9525"/>
              </a:gdLst>
              <a:ahLst/>
              <a:cxnLst>
                <a:cxn ang="0">
                  <a:pos x="connsiteX0" y="connsiteY0"/>
                </a:cxn>
                <a:cxn ang="0">
                  <a:pos x="connsiteX1" y="connsiteY1"/>
                </a:cxn>
              </a:cxnLst>
              <a:rect l="l" t="t" r="r" b="b"/>
              <a:pathLst>
                <a:path w="9071610" h="9525">
                  <a:moveTo>
                    <a:pt x="0" y="0"/>
                  </a:moveTo>
                  <a:lnTo>
                    <a:pt x="9071610" y="0"/>
                  </a:lnTo>
                </a:path>
              </a:pathLst>
            </a:custGeom>
            <a:ln w="19050" cap="flat">
              <a:solidFill>
                <a:srgbClr val="008C44"/>
              </a:solid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513" name="TextBox 288">
              <a:extLst>
                <a:ext uri="{FF2B5EF4-FFF2-40B4-BE49-F238E27FC236}">
                  <a16:creationId xmlns:a16="http://schemas.microsoft.com/office/drawing/2014/main" id="{ACFBD6E0-EF7E-4037-82B6-828114804F15}"/>
                </a:ext>
              </a:extLst>
            </p:cNvPr>
            <p:cNvSpPr txBox="1"/>
            <p:nvPr/>
          </p:nvSpPr>
          <p:spPr>
            <a:xfrm>
              <a:off x="4529239" y="1650014"/>
              <a:ext cx="678180" cy="18669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600" spc="0" baseline="0">
                  <a:solidFill>
                    <a:srgbClr val="FFFFFF"/>
                  </a:solidFill>
                  <a:latin typeface="MyriadPro-Bold"/>
                  <a:sym typeface="MyriadPro-Bold"/>
                  <a:rtl val="0"/>
                </a:rPr>
                <a:t>Lack of police </a:t>
              </a:r>
            </a:p>
          </p:txBody>
        </p:sp>
        <p:sp>
          <p:nvSpPr>
            <p:cNvPr id="514" name="TextBox 289">
              <a:extLst>
                <a:ext uri="{FF2B5EF4-FFF2-40B4-BE49-F238E27FC236}">
                  <a16:creationId xmlns:a16="http://schemas.microsoft.com/office/drawing/2014/main" id="{01978066-2F2B-4153-8552-7FE50CEF23AC}"/>
                </a:ext>
              </a:extLst>
            </p:cNvPr>
            <p:cNvSpPr txBox="1"/>
            <p:nvPr/>
          </p:nvSpPr>
          <p:spPr>
            <a:xfrm>
              <a:off x="4588294" y="1741454"/>
              <a:ext cx="554355" cy="18669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600" spc="0" baseline="0">
                  <a:solidFill>
                    <a:srgbClr val="FFFFFF"/>
                  </a:solidFill>
                  <a:latin typeface="MyriadPro-Bold"/>
                  <a:sym typeface="MyriadPro-Bold"/>
                  <a:rtl val="0"/>
                </a:rPr>
                <a:t>protection</a:t>
              </a:r>
            </a:p>
          </p:txBody>
        </p:sp>
        <p:sp>
          <p:nvSpPr>
            <p:cNvPr id="515" name="TextBox 290">
              <a:extLst>
                <a:ext uri="{FF2B5EF4-FFF2-40B4-BE49-F238E27FC236}">
                  <a16:creationId xmlns:a16="http://schemas.microsoft.com/office/drawing/2014/main" id="{D5CDA687-E82F-467E-9DC5-4E9EF4EBD9EF}"/>
                </a:ext>
              </a:extLst>
            </p:cNvPr>
            <p:cNvSpPr txBox="1"/>
            <p:nvPr/>
          </p:nvSpPr>
          <p:spPr>
            <a:xfrm>
              <a:off x="3993058" y="1907974"/>
              <a:ext cx="583070" cy="18669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623" spc="0" baseline="0">
                  <a:solidFill>
                    <a:srgbClr val="FFFFFF"/>
                  </a:solidFill>
                  <a:latin typeface="MyriadPro-Bold"/>
                  <a:sym typeface="MyriadPro-Bold"/>
                  <a:rtl val="0"/>
                </a:rPr>
                <a:t>Substance </a:t>
              </a:r>
            </a:p>
          </p:txBody>
        </p:sp>
        <p:sp>
          <p:nvSpPr>
            <p:cNvPr id="516" name="TextBox 291">
              <a:extLst>
                <a:ext uri="{FF2B5EF4-FFF2-40B4-BE49-F238E27FC236}">
                  <a16:creationId xmlns:a16="http://schemas.microsoft.com/office/drawing/2014/main" id="{DD36887B-EE1F-4CA1-BDBC-4BD9618945AC}"/>
                </a:ext>
              </a:extLst>
            </p:cNvPr>
            <p:cNvSpPr txBox="1"/>
            <p:nvPr/>
          </p:nvSpPr>
          <p:spPr>
            <a:xfrm>
              <a:off x="4081305" y="1999414"/>
              <a:ext cx="398366" cy="18669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623" spc="0" baseline="0">
                  <a:solidFill>
                    <a:srgbClr val="FFFFFF"/>
                  </a:solidFill>
                  <a:latin typeface="MyriadPro-Bold"/>
                  <a:sym typeface="MyriadPro-Bold"/>
                  <a:rtl val="0"/>
                </a:rPr>
                <a:t>abuse</a:t>
              </a:r>
            </a:p>
          </p:txBody>
        </p:sp>
        <p:sp>
          <p:nvSpPr>
            <p:cNvPr id="517" name="Freeform: Shape 516">
              <a:extLst>
                <a:ext uri="{FF2B5EF4-FFF2-40B4-BE49-F238E27FC236}">
                  <a16:creationId xmlns:a16="http://schemas.microsoft.com/office/drawing/2014/main" id="{81175900-67E5-4F20-A962-12DCC22BC8AB}"/>
                </a:ext>
              </a:extLst>
            </p:cNvPr>
            <p:cNvSpPr/>
            <p:nvPr/>
          </p:nvSpPr>
          <p:spPr>
            <a:xfrm>
              <a:off x="5046428" y="1894400"/>
              <a:ext cx="670559" cy="249554"/>
            </a:xfrm>
            <a:custGeom>
              <a:avLst/>
              <a:gdLst>
                <a:gd name="connsiteX0" fmla="*/ 545782 w 670559"/>
                <a:gd name="connsiteY0" fmla="*/ 249555 h 249554"/>
                <a:gd name="connsiteX1" fmla="*/ 124777 w 670559"/>
                <a:gd name="connsiteY1" fmla="*/ 249555 h 249554"/>
                <a:gd name="connsiteX2" fmla="*/ 0 w 670559"/>
                <a:gd name="connsiteY2" fmla="*/ 124777 h 249554"/>
                <a:gd name="connsiteX3" fmla="*/ 0 w 670559"/>
                <a:gd name="connsiteY3" fmla="*/ 124777 h 249554"/>
                <a:gd name="connsiteX4" fmla="*/ 124777 w 670559"/>
                <a:gd name="connsiteY4" fmla="*/ 0 h 249554"/>
                <a:gd name="connsiteX5" fmla="*/ 545782 w 670559"/>
                <a:gd name="connsiteY5" fmla="*/ 0 h 249554"/>
                <a:gd name="connsiteX6" fmla="*/ 670560 w 670559"/>
                <a:gd name="connsiteY6" fmla="*/ 124777 h 249554"/>
                <a:gd name="connsiteX7" fmla="*/ 670560 w 670559"/>
                <a:gd name="connsiteY7" fmla="*/ 124777 h 249554"/>
                <a:gd name="connsiteX8" fmla="*/ 545782 w 670559"/>
                <a:gd name="connsiteY8" fmla="*/ 249555 h 249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0559" h="249554">
                  <a:moveTo>
                    <a:pt x="545782" y="249555"/>
                  </a:moveTo>
                  <a:lnTo>
                    <a:pt x="124777" y="249555"/>
                  </a:lnTo>
                  <a:cubicBezTo>
                    <a:pt x="56197" y="249555"/>
                    <a:pt x="0" y="193357"/>
                    <a:pt x="0" y="124777"/>
                  </a:cubicBezTo>
                  <a:lnTo>
                    <a:pt x="0" y="124777"/>
                  </a:lnTo>
                  <a:cubicBezTo>
                    <a:pt x="0" y="56198"/>
                    <a:pt x="56197" y="0"/>
                    <a:pt x="124777" y="0"/>
                  </a:cubicBezTo>
                  <a:lnTo>
                    <a:pt x="545782" y="0"/>
                  </a:lnTo>
                  <a:cubicBezTo>
                    <a:pt x="614363" y="0"/>
                    <a:pt x="670560" y="56198"/>
                    <a:pt x="670560" y="124777"/>
                  </a:cubicBezTo>
                  <a:lnTo>
                    <a:pt x="670560" y="124777"/>
                  </a:lnTo>
                  <a:cubicBezTo>
                    <a:pt x="670560" y="193357"/>
                    <a:pt x="614363" y="249555"/>
                    <a:pt x="545782" y="249555"/>
                  </a:cubicBezTo>
                  <a:close/>
                </a:path>
              </a:pathLst>
            </a:custGeom>
            <a:solidFill>
              <a:srgbClr val="414042"/>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518" name="TextBox 293">
              <a:extLst>
                <a:ext uri="{FF2B5EF4-FFF2-40B4-BE49-F238E27FC236}">
                  <a16:creationId xmlns:a16="http://schemas.microsoft.com/office/drawing/2014/main" id="{EBB31D2E-D06C-4A95-8286-5BC15E01801A}"/>
                </a:ext>
              </a:extLst>
            </p:cNvPr>
            <p:cNvSpPr txBox="1"/>
            <p:nvPr/>
          </p:nvSpPr>
          <p:spPr>
            <a:xfrm>
              <a:off x="5123494" y="1910607"/>
              <a:ext cx="459934" cy="18669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623" spc="0" baseline="0">
                  <a:solidFill>
                    <a:srgbClr val="FFFFFF"/>
                  </a:solidFill>
                  <a:latin typeface="MyriadPro-Bold"/>
                  <a:sym typeface="MyriadPro-Bold"/>
                  <a:rtl val="0"/>
                </a:rPr>
                <a:t>Confict</a:t>
              </a:r>
            </a:p>
          </p:txBody>
        </p:sp>
        <p:sp>
          <p:nvSpPr>
            <p:cNvPr id="519" name="Freeform: Shape 518">
              <a:extLst>
                <a:ext uri="{FF2B5EF4-FFF2-40B4-BE49-F238E27FC236}">
                  <a16:creationId xmlns:a16="http://schemas.microsoft.com/office/drawing/2014/main" id="{C2C2BEA8-10F9-4E09-8B61-B6E752E5E13F}"/>
                </a:ext>
              </a:extLst>
            </p:cNvPr>
            <p:cNvSpPr/>
            <p:nvPr/>
          </p:nvSpPr>
          <p:spPr>
            <a:xfrm>
              <a:off x="6338017" y="1901067"/>
              <a:ext cx="478155" cy="211455"/>
            </a:xfrm>
            <a:custGeom>
              <a:avLst/>
              <a:gdLst>
                <a:gd name="connsiteX0" fmla="*/ 404813 w 478155"/>
                <a:gd name="connsiteY0" fmla="*/ 211455 h 211455"/>
                <a:gd name="connsiteX1" fmla="*/ 73343 w 478155"/>
                <a:gd name="connsiteY1" fmla="*/ 211455 h 211455"/>
                <a:gd name="connsiteX2" fmla="*/ 0 w 478155"/>
                <a:gd name="connsiteY2" fmla="*/ 138113 h 211455"/>
                <a:gd name="connsiteX3" fmla="*/ 0 w 478155"/>
                <a:gd name="connsiteY3" fmla="*/ 73343 h 211455"/>
                <a:gd name="connsiteX4" fmla="*/ 73343 w 478155"/>
                <a:gd name="connsiteY4" fmla="*/ 0 h 211455"/>
                <a:gd name="connsiteX5" fmla="*/ 404813 w 478155"/>
                <a:gd name="connsiteY5" fmla="*/ 0 h 211455"/>
                <a:gd name="connsiteX6" fmla="*/ 478155 w 478155"/>
                <a:gd name="connsiteY6" fmla="*/ 73343 h 211455"/>
                <a:gd name="connsiteX7" fmla="*/ 478155 w 478155"/>
                <a:gd name="connsiteY7" fmla="*/ 138113 h 211455"/>
                <a:gd name="connsiteX8" fmla="*/ 404813 w 478155"/>
                <a:gd name="connsiteY8" fmla="*/ 211455 h 21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8155" h="211455">
                  <a:moveTo>
                    <a:pt x="404813" y="211455"/>
                  </a:moveTo>
                  <a:lnTo>
                    <a:pt x="73343" y="211455"/>
                  </a:lnTo>
                  <a:cubicBezTo>
                    <a:pt x="33338" y="211455"/>
                    <a:pt x="0" y="179070"/>
                    <a:pt x="0" y="138113"/>
                  </a:cubicBezTo>
                  <a:lnTo>
                    <a:pt x="0" y="73343"/>
                  </a:lnTo>
                  <a:cubicBezTo>
                    <a:pt x="0" y="33338"/>
                    <a:pt x="32385" y="0"/>
                    <a:pt x="73343" y="0"/>
                  </a:cubicBezTo>
                  <a:lnTo>
                    <a:pt x="404813" y="0"/>
                  </a:lnTo>
                  <a:cubicBezTo>
                    <a:pt x="444818" y="0"/>
                    <a:pt x="478155" y="32385"/>
                    <a:pt x="478155" y="73343"/>
                  </a:cubicBezTo>
                  <a:lnTo>
                    <a:pt x="478155" y="138113"/>
                  </a:lnTo>
                  <a:cubicBezTo>
                    <a:pt x="478155" y="178118"/>
                    <a:pt x="444818" y="211455"/>
                    <a:pt x="404813" y="211455"/>
                  </a:cubicBezTo>
                  <a:close/>
                </a:path>
              </a:pathLst>
            </a:custGeom>
            <a:solidFill>
              <a:srgbClr val="414042"/>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520" name="TextBox 295">
              <a:extLst>
                <a:ext uri="{FF2B5EF4-FFF2-40B4-BE49-F238E27FC236}">
                  <a16:creationId xmlns:a16="http://schemas.microsoft.com/office/drawing/2014/main" id="{34D5536C-B06A-406C-A182-1CB7244FC274}"/>
                </a:ext>
              </a:extLst>
            </p:cNvPr>
            <p:cNvSpPr txBox="1"/>
            <p:nvPr/>
          </p:nvSpPr>
          <p:spPr>
            <a:xfrm>
              <a:off x="6335798" y="1912132"/>
              <a:ext cx="470195" cy="18669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623" spc="0" baseline="0">
                  <a:solidFill>
                    <a:srgbClr val="FFFFFF"/>
                  </a:solidFill>
                  <a:latin typeface="MyriadPro-Bold"/>
                  <a:sym typeface="MyriadPro-Bold"/>
                  <a:rtl val="0"/>
                </a:rPr>
                <a:t>Poverty</a:t>
              </a:r>
            </a:p>
          </p:txBody>
        </p:sp>
        <p:sp>
          <p:nvSpPr>
            <p:cNvPr id="521" name="Freeform: Shape 520">
              <a:extLst>
                <a:ext uri="{FF2B5EF4-FFF2-40B4-BE49-F238E27FC236}">
                  <a16:creationId xmlns:a16="http://schemas.microsoft.com/office/drawing/2014/main" id="{BDC70530-B2E3-46F5-AD26-00F837A10569}"/>
                </a:ext>
              </a:extLst>
            </p:cNvPr>
            <p:cNvSpPr/>
            <p:nvPr/>
          </p:nvSpPr>
          <p:spPr>
            <a:xfrm>
              <a:off x="7440060" y="2061087"/>
              <a:ext cx="341972" cy="118110"/>
            </a:xfrm>
            <a:custGeom>
              <a:avLst/>
              <a:gdLst>
                <a:gd name="connsiteX0" fmla="*/ 282893 w 341972"/>
                <a:gd name="connsiteY0" fmla="*/ 118110 h 118110"/>
                <a:gd name="connsiteX1" fmla="*/ 59055 w 341972"/>
                <a:gd name="connsiteY1" fmla="*/ 118110 h 118110"/>
                <a:gd name="connsiteX2" fmla="*/ 0 w 341972"/>
                <a:gd name="connsiteY2" fmla="*/ 59055 h 118110"/>
                <a:gd name="connsiteX3" fmla="*/ 0 w 341972"/>
                <a:gd name="connsiteY3" fmla="*/ 59055 h 118110"/>
                <a:gd name="connsiteX4" fmla="*/ 59055 w 341972"/>
                <a:gd name="connsiteY4" fmla="*/ 0 h 118110"/>
                <a:gd name="connsiteX5" fmla="*/ 282893 w 341972"/>
                <a:gd name="connsiteY5" fmla="*/ 0 h 118110"/>
                <a:gd name="connsiteX6" fmla="*/ 341948 w 341972"/>
                <a:gd name="connsiteY6" fmla="*/ 59055 h 118110"/>
                <a:gd name="connsiteX7" fmla="*/ 341948 w 341972"/>
                <a:gd name="connsiteY7" fmla="*/ 59055 h 118110"/>
                <a:gd name="connsiteX8" fmla="*/ 282893 w 341972"/>
                <a:gd name="connsiteY8" fmla="*/ 118110 h 118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72" h="118110">
                  <a:moveTo>
                    <a:pt x="282893" y="118110"/>
                  </a:moveTo>
                  <a:lnTo>
                    <a:pt x="59055" y="118110"/>
                  </a:lnTo>
                  <a:cubicBezTo>
                    <a:pt x="26670" y="118110"/>
                    <a:pt x="0" y="91440"/>
                    <a:pt x="0" y="59055"/>
                  </a:cubicBezTo>
                  <a:lnTo>
                    <a:pt x="0" y="59055"/>
                  </a:lnTo>
                  <a:cubicBezTo>
                    <a:pt x="0" y="26670"/>
                    <a:pt x="26670" y="0"/>
                    <a:pt x="59055" y="0"/>
                  </a:cubicBezTo>
                  <a:lnTo>
                    <a:pt x="282893" y="0"/>
                  </a:lnTo>
                  <a:cubicBezTo>
                    <a:pt x="315277" y="0"/>
                    <a:pt x="341948" y="26670"/>
                    <a:pt x="341948" y="59055"/>
                  </a:cubicBezTo>
                  <a:lnTo>
                    <a:pt x="341948" y="59055"/>
                  </a:lnTo>
                  <a:cubicBezTo>
                    <a:pt x="342900" y="91440"/>
                    <a:pt x="316230" y="118110"/>
                    <a:pt x="282893" y="118110"/>
                  </a:cubicBezTo>
                  <a:close/>
                </a:path>
              </a:pathLst>
            </a:custGeom>
            <a:solidFill>
              <a:srgbClr val="A7A9AC"/>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522" name="Freeform: Shape 521">
              <a:extLst>
                <a:ext uri="{FF2B5EF4-FFF2-40B4-BE49-F238E27FC236}">
                  <a16:creationId xmlns:a16="http://schemas.microsoft.com/office/drawing/2014/main" id="{555899AD-B2B6-4B0F-B178-AA866A2563C2}"/>
                </a:ext>
              </a:extLst>
            </p:cNvPr>
            <p:cNvSpPr/>
            <p:nvPr/>
          </p:nvSpPr>
          <p:spPr>
            <a:xfrm>
              <a:off x="7134308" y="2022035"/>
              <a:ext cx="341947" cy="118109"/>
            </a:xfrm>
            <a:custGeom>
              <a:avLst/>
              <a:gdLst>
                <a:gd name="connsiteX0" fmla="*/ 282892 w 341947"/>
                <a:gd name="connsiteY0" fmla="*/ 118110 h 118109"/>
                <a:gd name="connsiteX1" fmla="*/ 59055 w 341947"/>
                <a:gd name="connsiteY1" fmla="*/ 118110 h 118109"/>
                <a:gd name="connsiteX2" fmla="*/ 0 w 341947"/>
                <a:gd name="connsiteY2" fmla="*/ 59055 h 118109"/>
                <a:gd name="connsiteX3" fmla="*/ 0 w 341947"/>
                <a:gd name="connsiteY3" fmla="*/ 59055 h 118109"/>
                <a:gd name="connsiteX4" fmla="*/ 59055 w 341947"/>
                <a:gd name="connsiteY4" fmla="*/ 0 h 118109"/>
                <a:gd name="connsiteX5" fmla="*/ 282892 w 341947"/>
                <a:gd name="connsiteY5" fmla="*/ 0 h 118109"/>
                <a:gd name="connsiteX6" fmla="*/ 341947 w 341947"/>
                <a:gd name="connsiteY6" fmla="*/ 59055 h 118109"/>
                <a:gd name="connsiteX7" fmla="*/ 341947 w 341947"/>
                <a:gd name="connsiteY7" fmla="*/ 59055 h 118109"/>
                <a:gd name="connsiteX8" fmla="*/ 282892 w 341947"/>
                <a:gd name="connsiteY8" fmla="*/ 118110 h 118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47" h="118109">
                  <a:moveTo>
                    <a:pt x="282892" y="118110"/>
                  </a:moveTo>
                  <a:lnTo>
                    <a:pt x="59055" y="118110"/>
                  </a:lnTo>
                  <a:cubicBezTo>
                    <a:pt x="26670" y="118110"/>
                    <a:pt x="0" y="91440"/>
                    <a:pt x="0" y="59055"/>
                  </a:cubicBezTo>
                  <a:lnTo>
                    <a:pt x="0" y="59055"/>
                  </a:lnTo>
                  <a:cubicBezTo>
                    <a:pt x="0" y="26670"/>
                    <a:pt x="26670" y="0"/>
                    <a:pt x="59055" y="0"/>
                  </a:cubicBezTo>
                  <a:lnTo>
                    <a:pt x="282892" y="0"/>
                  </a:lnTo>
                  <a:cubicBezTo>
                    <a:pt x="315277" y="0"/>
                    <a:pt x="341947" y="26670"/>
                    <a:pt x="341947" y="59055"/>
                  </a:cubicBezTo>
                  <a:lnTo>
                    <a:pt x="341947" y="59055"/>
                  </a:lnTo>
                  <a:cubicBezTo>
                    <a:pt x="341947" y="91440"/>
                    <a:pt x="315277" y="118110"/>
                    <a:pt x="282892" y="118110"/>
                  </a:cubicBezTo>
                  <a:close/>
                </a:path>
              </a:pathLst>
            </a:custGeom>
            <a:solidFill>
              <a:srgbClr val="D1D3D4"/>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523" name="Freeform: Shape 522">
              <a:extLst>
                <a:ext uri="{FF2B5EF4-FFF2-40B4-BE49-F238E27FC236}">
                  <a16:creationId xmlns:a16="http://schemas.microsoft.com/office/drawing/2014/main" id="{6652DBCD-18EE-4D8D-98D0-44040812AC40}"/>
                </a:ext>
              </a:extLst>
            </p:cNvPr>
            <p:cNvSpPr/>
            <p:nvPr/>
          </p:nvSpPr>
          <p:spPr>
            <a:xfrm>
              <a:off x="7214317" y="1912497"/>
              <a:ext cx="533400" cy="184784"/>
            </a:xfrm>
            <a:custGeom>
              <a:avLst/>
              <a:gdLst>
                <a:gd name="connsiteX0" fmla="*/ 441007 w 533400"/>
                <a:gd name="connsiteY0" fmla="*/ 184785 h 184784"/>
                <a:gd name="connsiteX1" fmla="*/ 92393 w 533400"/>
                <a:gd name="connsiteY1" fmla="*/ 184785 h 184784"/>
                <a:gd name="connsiteX2" fmla="*/ 0 w 533400"/>
                <a:gd name="connsiteY2" fmla="*/ 92392 h 184784"/>
                <a:gd name="connsiteX3" fmla="*/ 0 w 533400"/>
                <a:gd name="connsiteY3" fmla="*/ 92392 h 184784"/>
                <a:gd name="connsiteX4" fmla="*/ 92393 w 533400"/>
                <a:gd name="connsiteY4" fmla="*/ 0 h 184784"/>
                <a:gd name="connsiteX5" fmla="*/ 441007 w 533400"/>
                <a:gd name="connsiteY5" fmla="*/ 0 h 184784"/>
                <a:gd name="connsiteX6" fmla="*/ 533400 w 533400"/>
                <a:gd name="connsiteY6" fmla="*/ 92392 h 184784"/>
                <a:gd name="connsiteX7" fmla="*/ 533400 w 533400"/>
                <a:gd name="connsiteY7" fmla="*/ 92392 h 184784"/>
                <a:gd name="connsiteX8" fmla="*/ 441007 w 533400"/>
                <a:gd name="connsiteY8" fmla="*/ 184785 h 184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33400" h="184784">
                  <a:moveTo>
                    <a:pt x="441007" y="184785"/>
                  </a:moveTo>
                  <a:lnTo>
                    <a:pt x="92393" y="184785"/>
                  </a:lnTo>
                  <a:cubicBezTo>
                    <a:pt x="40957" y="184785"/>
                    <a:pt x="0" y="143827"/>
                    <a:pt x="0" y="92392"/>
                  </a:cubicBezTo>
                  <a:lnTo>
                    <a:pt x="0" y="92392"/>
                  </a:lnTo>
                  <a:cubicBezTo>
                    <a:pt x="0" y="40957"/>
                    <a:pt x="40957" y="0"/>
                    <a:pt x="92393" y="0"/>
                  </a:cubicBezTo>
                  <a:lnTo>
                    <a:pt x="441007" y="0"/>
                  </a:lnTo>
                  <a:cubicBezTo>
                    <a:pt x="492443" y="0"/>
                    <a:pt x="533400" y="40957"/>
                    <a:pt x="533400" y="92392"/>
                  </a:cubicBezTo>
                  <a:lnTo>
                    <a:pt x="533400" y="92392"/>
                  </a:lnTo>
                  <a:cubicBezTo>
                    <a:pt x="532448" y="143827"/>
                    <a:pt x="491490" y="184785"/>
                    <a:pt x="441007" y="184785"/>
                  </a:cubicBezTo>
                  <a:close/>
                </a:path>
              </a:pathLst>
            </a:custGeom>
            <a:solidFill>
              <a:srgbClr val="8C8E90"/>
            </a:solid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524" name="TextBox 299">
              <a:extLst>
                <a:ext uri="{FF2B5EF4-FFF2-40B4-BE49-F238E27FC236}">
                  <a16:creationId xmlns:a16="http://schemas.microsoft.com/office/drawing/2014/main" id="{30E97064-631D-4362-983A-A3E70E890853}"/>
                </a:ext>
              </a:extLst>
            </p:cNvPr>
            <p:cNvSpPr txBox="1"/>
            <p:nvPr/>
          </p:nvSpPr>
          <p:spPr>
            <a:xfrm>
              <a:off x="7239997" y="1907137"/>
              <a:ext cx="459934" cy="18669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623" spc="0" baseline="0">
                  <a:solidFill>
                    <a:srgbClr val="FFFFFF"/>
                  </a:solidFill>
                  <a:latin typeface="MyriadPro-Bold"/>
                  <a:sym typeface="MyriadPro-Bold"/>
                  <a:rtl val="0"/>
                </a:rPr>
                <a:t>Confict</a:t>
              </a:r>
            </a:p>
          </p:txBody>
        </p:sp>
      </p:grpSp>
    </p:spTree>
    <p:extLst>
      <p:ext uri="{BB962C8B-B14F-4D97-AF65-F5344CB8AC3E}">
        <p14:creationId xmlns:p14="http://schemas.microsoft.com/office/powerpoint/2010/main" val="3318503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3DB32F3-1024-4A80-8824-1B34988CEFFB}"/>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1D2DF30F-4F95-4B61-B4A0-94FB5A2BFEA5}"/>
              </a:ext>
            </a:extLst>
          </p:cNvPr>
          <p:cNvSpPr>
            <a:spLocks noGrp="1"/>
          </p:cNvSpPr>
          <p:nvPr>
            <p:ph type="sldNum" sz="quarter" idx="12"/>
          </p:nvPr>
        </p:nvSpPr>
        <p:spPr/>
        <p:txBody>
          <a:bodyPr/>
          <a:lstStyle/>
          <a:p>
            <a:pPr algn="ctr"/>
            <a:fld id="{48A1333E-11F9-45BF-8ACE-2803B6FE782D}" type="slidenum">
              <a:rPr lang="en-US" smtClean="0"/>
              <a:pPr algn="ctr"/>
              <a:t>21</a:t>
            </a:fld>
            <a:endParaRPr lang="en-US"/>
          </a:p>
        </p:txBody>
      </p:sp>
      <p:sp>
        <p:nvSpPr>
          <p:cNvPr id="6" name="Text Placeholder 5">
            <a:extLst>
              <a:ext uri="{FF2B5EF4-FFF2-40B4-BE49-F238E27FC236}">
                <a16:creationId xmlns:a16="http://schemas.microsoft.com/office/drawing/2014/main" id="{2920D7F5-9AB5-41B1-9984-6D58D493F39D}"/>
              </a:ext>
            </a:extLst>
          </p:cNvPr>
          <p:cNvSpPr>
            <a:spLocks noGrp="1"/>
          </p:cNvSpPr>
          <p:nvPr>
            <p:ph type="body" sz="quarter" idx="14"/>
          </p:nvPr>
        </p:nvSpPr>
        <p:spPr/>
        <p:txBody>
          <a:bodyPr/>
          <a:lstStyle/>
          <a:p>
            <a:r>
              <a:rPr lang="en-US" dirty="0">
                <a:ea typeface="MS PGothic"/>
                <a:cs typeface="MS PGothic" charset="0"/>
              </a:rPr>
              <a:t>Adolescent girls</a:t>
            </a:r>
            <a:endParaRPr lang="en-US" dirty="0">
              <a:ea typeface="MS PGothic" charset="0"/>
              <a:cs typeface="MS PGothic" charset="0"/>
            </a:endParaRPr>
          </a:p>
          <a:p>
            <a:r>
              <a:rPr lang="en-US" dirty="0">
                <a:ea typeface="+mn-lt"/>
                <a:cs typeface="+mn-lt"/>
              </a:rPr>
              <a:t>Unaccompanied girls</a:t>
            </a:r>
          </a:p>
          <a:p>
            <a:r>
              <a:rPr lang="en-US" dirty="0">
                <a:ea typeface="MS PGothic"/>
                <a:cs typeface="MS PGothic" charset="0"/>
              </a:rPr>
              <a:t>Women and girls with disabilities, especially intellectual disabilities</a:t>
            </a:r>
            <a:endParaRPr lang="en-US" dirty="0">
              <a:ea typeface="MS PGothic" charset="0"/>
              <a:cs typeface="MS PGothic" charset="0"/>
            </a:endParaRPr>
          </a:p>
          <a:p>
            <a:r>
              <a:rPr lang="en-US" dirty="0">
                <a:ea typeface="MS PGothic"/>
                <a:cs typeface="MS PGothic" charset="0"/>
              </a:rPr>
              <a:t>Lesbian, bisexual, transgender women and girls (and others with different sexual orientation or gender identity)</a:t>
            </a:r>
          </a:p>
          <a:p>
            <a:r>
              <a:rPr lang="en-US" dirty="0">
                <a:ea typeface="MS PGothic"/>
                <a:cs typeface="MS PGothic" charset="0"/>
              </a:rPr>
              <a:t>Women selling sex</a:t>
            </a:r>
          </a:p>
          <a:p>
            <a:r>
              <a:rPr lang="en-US" dirty="0">
                <a:ea typeface="MS PGothic"/>
                <a:cs typeface="MS PGothic" charset="0"/>
              </a:rPr>
              <a:t>Others?</a:t>
            </a:r>
            <a:endParaRPr lang="en-US" dirty="0"/>
          </a:p>
          <a:p>
            <a:pPr marL="0" indent="0">
              <a:buNone/>
            </a:pPr>
            <a:endParaRPr lang="en-US" dirty="0"/>
          </a:p>
        </p:txBody>
      </p:sp>
      <p:sp>
        <p:nvSpPr>
          <p:cNvPr id="5" name="Text Placeholder 4">
            <a:extLst>
              <a:ext uri="{FF2B5EF4-FFF2-40B4-BE49-F238E27FC236}">
                <a16:creationId xmlns:a16="http://schemas.microsoft.com/office/drawing/2014/main" id="{14F9F928-E726-4A67-9EEF-33EA76B96BA3}"/>
              </a:ext>
            </a:extLst>
          </p:cNvPr>
          <p:cNvSpPr>
            <a:spLocks noGrp="1"/>
          </p:cNvSpPr>
          <p:nvPr>
            <p:ph type="body" sz="quarter" idx="13"/>
          </p:nvPr>
        </p:nvSpPr>
        <p:spPr>
          <a:xfrm>
            <a:off x="563816" y="357382"/>
            <a:ext cx="9604587" cy="561074"/>
          </a:xfrm>
        </p:spPr>
        <p:txBody>
          <a:bodyPr/>
          <a:lstStyle/>
          <a:p>
            <a:r>
              <a:rPr lang="en-US" sz="2800">
                <a:ea typeface="+mj-lt"/>
                <a:cs typeface="+mj-lt"/>
              </a:rPr>
              <a:t>Women and girls with increased risk of GBV</a:t>
            </a:r>
            <a:endParaRPr lang="en-US"/>
          </a:p>
        </p:txBody>
      </p:sp>
    </p:spTree>
    <p:extLst>
      <p:ext uri="{BB962C8B-B14F-4D97-AF65-F5344CB8AC3E}">
        <p14:creationId xmlns:p14="http://schemas.microsoft.com/office/powerpoint/2010/main" val="658763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820E203-8256-4506-9E92-8B4A10E6F143}"/>
              </a:ext>
            </a:extLst>
          </p:cNvPr>
          <p:cNvSpPr>
            <a:spLocks noGrp="1"/>
          </p:cNvSpPr>
          <p:nvPr>
            <p:ph type="sldNum" sz="quarter" idx="12"/>
          </p:nvPr>
        </p:nvSpPr>
        <p:spPr/>
        <p:txBody>
          <a:bodyPr/>
          <a:lstStyle/>
          <a:p>
            <a:pPr algn="ctr"/>
            <a:fld id="{48A1333E-11F9-45BF-8ACE-2803B6FE782D}" type="slidenum">
              <a:rPr lang="en-US" smtClean="0"/>
              <a:pPr algn="ctr"/>
              <a:t>22</a:t>
            </a:fld>
            <a:endParaRPr lang="en-US"/>
          </a:p>
        </p:txBody>
      </p:sp>
      <p:sp>
        <p:nvSpPr>
          <p:cNvPr id="5" name="Text Placeholder 4">
            <a:extLst>
              <a:ext uri="{FF2B5EF4-FFF2-40B4-BE49-F238E27FC236}">
                <a16:creationId xmlns:a16="http://schemas.microsoft.com/office/drawing/2014/main" id="{60C9E3E2-34C1-4BF7-BE92-642825C428BA}"/>
              </a:ext>
            </a:extLst>
          </p:cNvPr>
          <p:cNvSpPr>
            <a:spLocks noGrp="1"/>
          </p:cNvSpPr>
          <p:nvPr>
            <p:ph type="body" sz="quarter" idx="13"/>
          </p:nvPr>
        </p:nvSpPr>
        <p:spPr/>
        <p:txBody>
          <a:bodyPr/>
          <a:lstStyle/>
          <a:p>
            <a:r>
              <a:rPr lang="en-US" dirty="0"/>
              <a:t>Violence against children and GBV</a:t>
            </a:r>
          </a:p>
        </p:txBody>
      </p:sp>
      <p:sp>
        <p:nvSpPr>
          <p:cNvPr id="9" name="Rectangle 8">
            <a:extLst>
              <a:ext uri="{FF2B5EF4-FFF2-40B4-BE49-F238E27FC236}">
                <a16:creationId xmlns:a16="http://schemas.microsoft.com/office/drawing/2014/main" id="{F66A7BC7-2E7B-4999-AA57-81605DD7A424}"/>
              </a:ext>
            </a:extLst>
          </p:cNvPr>
          <p:cNvSpPr/>
          <p:nvPr/>
        </p:nvSpPr>
        <p:spPr>
          <a:xfrm>
            <a:off x="658813" y="1186711"/>
            <a:ext cx="10729911" cy="2410230"/>
          </a:xfrm>
          <a:prstGeom prst="rect">
            <a:avLst/>
          </a:prstGeom>
          <a:solidFill>
            <a:schemeClr val="accent4"/>
          </a:solidFill>
        </p:spPr>
        <p:txBody>
          <a:bodyPr wrap="square" lIns="180000" tIns="180000" rIns="180000" bIns="180000" anchor="t">
            <a:spAutoFit/>
          </a:bodyPr>
          <a:lstStyle/>
          <a:p>
            <a:pPr marL="263525" indent="-263525">
              <a:lnSpc>
                <a:spcPct val="90000"/>
              </a:lnSpc>
              <a:spcBef>
                <a:spcPts val="1000"/>
              </a:spcBef>
              <a:buClr>
                <a:schemeClr val="bg1"/>
              </a:buClr>
              <a:buFont typeface="Wingdings" panose="05000000000000000000" pitchFamily="2" charset="2"/>
              <a:buChar char="§"/>
            </a:pPr>
            <a:r>
              <a:rPr lang="en-US" sz="2000" b="1" spc="-30" dirty="0">
                <a:solidFill>
                  <a:schemeClr val="accent1"/>
                </a:solidFill>
              </a:rPr>
              <a:t>1 in 10 </a:t>
            </a:r>
            <a:r>
              <a:rPr lang="en-US" sz="2000" spc="-30" dirty="0">
                <a:solidFill>
                  <a:schemeClr val="bg1"/>
                </a:solidFill>
              </a:rPr>
              <a:t>girls </a:t>
            </a:r>
            <a:r>
              <a:rPr lang="en-US" sz="2000" b="1" spc="-30" dirty="0">
                <a:solidFill>
                  <a:schemeClr val="accent1"/>
                </a:solidFill>
              </a:rPr>
              <a:t>under 18 </a:t>
            </a:r>
            <a:r>
              <a:rPr lang="en-US" sz="2000" spc="-30" dirty="0">
                <a:solidFill>
                  <a:schemeClr val="bg1"/>
                </a:solidFill>
              </a:rPr>
              <a:t>(approximately 120 million) worldwide have experienced sexual assault</a:t>
            </a:r>
          </a:p>
          <a:p>
            <a:pPr marL="263525" indent="-263525">
              <a:lnSpc>
                <a:spcPct val="90000"/>
              </a:lnSpc>
              <a:spcBef>
                <a:spcPts val="1000"/>
              </a:spcBef>
              <a:buClr>
                <a:schemeClr val="bg1"/>
              </a:buClr>
              <a:buFont typeface="Wingdings" panose="05000000000000000000" pitchFamily="2" charset="2"/>
              <a:buChar char="§"/>
            </a:pPr>
            <a:r>
              <a:rPr lang="en-US" sz="2000" dirty="0">
                <a:solidFill>
                  <a:schemeClr val="bg1"/>
                </a:solidFill>
              </a:rPr>
              <a:t>About </a:t>
            </a:r>
            <a:r>
              <a:rPr lang="en-US" sz="2000" b="1" dirty="0">
                <a:solidFill>
                  <a:schemeClr val="accent1"/>
                </a:solidFill>
              </a:rPr>
              <a:t>10%</a:t>
            </a:r>
            <a:r>
              <a:rPr lang="en-US" sz="2000" dirty="0">
                <a:solidFill>
                  <a:schemeClr val="bg1"/>
                </a:solidFill>
              </a:rPr>
              <a:t> of the world's children are not legally protected from corporal punishment.</a:t>
            </a:r>
          </a:p>
          <a:p>
            <a:pPr marL="263525" indent="-263525">
              <a:lnSpc>
                <a:spcPct val="90000"/>
              </a:lnSpc>
              <a:spcBef>
                <a:spcPts val="1000"/>
              </a:spcBef>
              <a:buClr>
                <a:schemeClr val="bg1"/>
              </a:buClr>
              <a:buFont typeface="Wingdings" panose="05000000000000000000" pitchFamily="2" charset="2"/>
              <a:buChar char="§"/>
            </a:pPr>
            <a:r>
              <a:rPr lang="en-US" sz="2000" dirty="0">
                <a:solidFill>
                  <a:schemeClr val="bg1"/>
                </a:solidFill>
              </a:rPr>
              <a:t>Over </a:t>
            </a:r>
            <a:r>
              <a:rPr lang="en-US" sz="2000" b="1" dirty="0">
                <a:solidFill>
                  <a:schemeClr val="accent1"/>
                </a:solidFill>
              </a:rPr>
              <a:t>1 in 3 </a:t>
            </a:r>
            <a:r>
              <a:rPr lang="en-US" sz="2000" dirty="0">
                <a:solidFill>
                  <a:schemeClr val="bg1"/>
                </a:solidFill>
              </a:rPr>
              <a:t>students </a:t>
            </a:r>
            <a:r>
              <a:rPr lang="en-US" sz="2000" b="1" dirty="0">
                <a:solidFill>
                  <a:schemeClr val="accent1"/>
                </a:solidFill>
              </a:rPr>
              <a:t>aged 13–15</a:t>
            </a:r>
            <a:r>
              <a:rPr lang="en-US" sz="2000" dirty="0">
                <a:solidFill>
                  <a:schemeClr val="accent1"/>
                </a:solidFill>
              </a:rPr>
              <a:t> </a:t>
            </a:r>
            <a:r>
              <a:rPr lang="en-US" sz="2000" dirty="0">
                <a:solidFill>
                  <a:schemeClr val="bg1"/>
                </a:solidFill>
              </a:rPr>
              <a:t>experience bullying worldwide.</a:t>
            </a:r>
          </a:p>
          <a:p>
            <a:pPr marL="263525" indent="-263525">
              <a:lnSpc>
                <a:spcPct val="90000"/>
              </a:lnSpc>
              <a:spcBef>
                <a:spcPts val="1000"/>
              </a:spcBef>
              <a:buClr>
                <a:schemeClr val="bg1"/>
              </a:buClr>
              <a:buFont typeface="Wingdings" panose="05000000000000000000" pitchFamily="2" charset="2"/>
              <a:buChar char="§"/>
            </a:pPr>
            <a:r>
              <a:rPr lang="en-US" sz="2000" dirty="0">
                <a:solidFill>
                  <a:schemeClr val="bg1"/>
                </a:solidFill>
              </a:rPr>
              <a:t>Approximately </a:t>
            </a:r>
            <a:r>
              <a:rPr lang="en-US" sz="2000" b="1" dirty="0">
                <a:solidFill>
                  <a:schemeClr val="accent1"/>
                </a:solidFill>
              </a:rPr>
              <a:t>1 in 4 </a:t>
            </a:r>
            <a:r>
              <a:rPr lang="en-US" sz="2000" dirty="0">
                <a:solidFill>
                  <a:schemeClr val="bg1"/>
                </a:solidFill>
              </a:rPr>
              <a:t>children </a:t>
            </a:r>
            <a:r>
              <a:rPr lang="en-US" sz="2000" b="1" dirty="0">
                <a:solidFill>
                  <a:schemeClr val="accent1"/>
                </a:solidFill>
              </a:rPr>
              <a:t>under the age of 5 </a:t>
            </a:r>
            <a:r>
              <a:rPr lang="en-US" sz="2000" dirty="0">
                <a:solidFill>
                  <a:schemeClr val="bg1"/>
                </a:solidFill>
              </a:rPr>
              <a:t>–  live with a mother who is a victim of intimate partner violence.</a:t>
            </a:r>
            <a:endParaRPr lang="en-US" sz="1400" b="1" i="0" dirty="0">
              <a:solidFill>
                <a:srgbClr val="333333"/>
              </a:solidFill>
              <a:effectLst/>
              <a:cs typeface="Arial"/>
            </a:endParaRPr>
          </a:p>
        </p:txBody>
      </p:sp>
      <p:sp>
        <p:nvSpPr>
          <p:cNvPr id="10" name="Rectangle 9">
            <a:extLst>
              <a:ext uri="{FF2B5EF4-FFF2-40B4-BE49-F238E27FC236}">
                <a16:creationId xmlns:a16="http://schemas.microsoft.com/office/drawing/2014/main" id="{B8C49BDB-DB02-49DB-A40C-EB1995734E92}"/>
              </a:ext>
            </a:extLst>
          </p:cNvPr>
          <p:cNvSpPr/>
          <p:nvPr/>
        </p:nvSpPr>
        <p:spPr>
          <a:xfrm>
            <a:off x="563817" y="4480884"/>
            <a:ext cx="10766336" cy="646331"/>
          </a:xfrm>
          <a:prstGeom prst="rect">
            <a:avLst/>
          </a:prstGeom>
        </p:spPr>
        <p:txBody>
          <a:bodyPr wrap="square">
            <a:spAutoFit/>
          </a:bodyPr>
          <a:lstStyle/>
          <a:p>
            <a:pPr marL="285750" indent="-285750">
              <a:buFont typeface="Arial" panose="020B0604020202020204" pitchFamily="34" charset="0"/>
              <a:buChar char="•"/>
            </a:pPr>
            <a:endParaRPr lang="en-US" b="1" dirty="0">
              <a:solidFill>
                <a:srgbClr val="0070C0"/>
              </a:solidFill>
              <a:latin typeface="Segoe UI" panose="020B0502040204020203" pitchFamily="34" charset="0"/>
            </a:endParaRPr>
          </a:p>
          <a:p>
            <a:pPr marL="285750" indent="-285750">
              <a:buFont typeface="Arial" panose="020B0604020202020204" pitchFamily="34" charset="0"/>
              <a:buChar char="•"/>
            </a:pPr>
            <a:endParaRPr lang="en-US" dirty="0"/>
          </a:p>
        </p:txBody>
      </p:sp>
      <p:sp>
        <p:nvSpPr>
          <p:cNvPr id="7" name="Footer Placeholder 1">
            <a:extLst>
              <a:ext uri="{FF2B5EF4-FFF2-40B4-BE49-F238E27FC236}">
                <a16:creationId xmlns:a16="http://schemas.microsoft.com/office/drawing/2014/main" id="{F3891824-722B-411E-979A-8FC0DF3C1F52}"/>
              </a:ext>
            </a:extLst>
          </p:cNvPr>
          <p:cNvSpPr>
            <a:spLocks noGrp="1"/>
          </p:cNvSpPr>
          <p:nvPr>
            <p:ph type="ftr" sz="quarter" idx="11"/>
          </p:nvPr>
        </p:nvSpPr>
        <p:spPr>
          <a:xfrm>
            <a:off x="-466413" y="6490177"/>
            <a:ext cx="4114800" cy="208213"/>
          </a:xfrm>
        </p:spPr>
        <p:txBody>
          <a:bodyPr/>
          <a:lstStyle/>
          <a:p>
            <a:pPr algn="r"/>
            <a:r>
              <a:rPr lang="en-US"/>
              <a:t>Module 1</a:t>
            </a:r>
          </a:p>
        </p:txBody>
      </p:sp>
      <p:sp>
        <p:nvSpPr>
          <p:cNvPr id="11" name="TextBox 10">
            <a:extLst>
              <a:ext uri="{FF2B5EF4-FFF2-40B4-BE49-F238E27FC236}">
                <a16:creationId xmlns:a16="http://schemas.microsoft.com/office/drawing/2014/main" id="{3CD6A372-E6B0-4D36-A520-9915392CC2D3}"/>
              </a:ext>
            </a:extLst>
          </p:cNvPr>
          <p:cNvSpPr txBox="1"/>
          <p:nvPr/>
        </p:nvSpPr>
        <p:spPr>
          <a:xfrm>
            <a:off x="563816" y="3715918"/>
            <a:ext cx="10824909" cy="2564805"/>
          </a:xfrm>
          <a:prstGeom prst="rect">
            <a:avLst/>
          </a:prstGeom>
          <a:noFill/>
        </p:spPr>
        <p:txBody>
          <a:bodyPr wrap="square">
            <a:spAutoFit/>
          </a:bodyPr>
          <a:lstStyle/>
          <a:p>
            <a:pPr marL="263525" indent="-263525">
              <a:lnSpc>
                <a:spcPct val="90000"/>
              </a:lnSpc>
              <a:spcBef>
                <a:spcPts val="1000"/>
              </a:spcBef>
              <a:buClr>
                <a:schemeClr val="accent4"/>
              </a:buClr>
              <a:buFont typeface="Wingdings" panose="05000000000000000000" pitchFamily="2" charset="2"/>
              <a:buChar char="§"/>
            </a:pPr>
            <a:r>
              <a:rPr lang="en-US" sz="2000" dirty="0">
                <a:ea typeface="Calibri" panose="020F0502020204030204" pitchFamily="34" charset="0"/>
              </a:rPr>
              <a:t>Children can be direct victims of GBV or are</a:t>
            </a:r>
            <a:r>
              <a:rPr lang="en-US" sz="2000" dirty="0"/>
              <a:t> indirectly harmed by GBV, as witnesses</a:t>
            </a:r>
          </a:p>
          <a:p>
            <a:pPr marL="263525" indent="-263525">
              <a:lnSpc>
                <a:spcPct val="90000"/>
              </a:lnSpc>
              <a:spcBef>
                <a:spcPts val="1000"/>
              </a:spcBef>
              <a:buClr>
                <a:schemeClr val="accent4"/>
              </a:buClr>
              <a:buFont typeface="Wingdings" panose="05000000000000000000" pitchFamily="2" charset="2"/>
              <a:buChar char="§"/>
            </a:pPr>
            <a:r>
              <a:rPr lang="en-US" sz="2000" dirty="0"/>
              <a:t>GBV has multiple detrimental and lasting effects on children’s physical, sexual, reproductive and psychological health, well-being and development, and can negatively impact educational outcomes</a:t>
            </a:r>
          </a:p>
          <a:p>
            <a:pPr marL="263525" indent="-263525">
              <a:lnSpc>
                <a:spcPct val="90000"/>
              </a:lnSpc>
              <a:spcBef>
                <a:spcPts val="1000"/>
              </a:spcBef>
              <a:buClr>
                <a:schemeClr val="accent4"/>
              </a:buClr>
              <a:buFont typeface="Wingdings" panose="05000000000000000000" pitchFamily="2" charset="2"/>
              <a:buChar char="§"/>
            </a:pPr>
            <a:r>
              <a:rPr lang="en-US" sz="2000" spc="-30" dirty="0"/>
              <a:t>Violence against children and GBV tend to occur together, especially at the household level. Both forms of violence have multiple shared drivers or risk factors, including social norms that condone men’s use of violence (either against children or against women) as a form of discipline and control. Hence, addressing these risk factors can help reduce both GBV and VAC</a:t>
            </a:r>
          </a:p>
        </p:txBody>
      </p:sp>
    </p:spTree>
    <p:extLst>
      <p:ext uri="{BB962C8B-B14F-4D97-AF65-F5344CB8AC3E}">
        <p14:creationId xmlns:p14="http://schemas.microsoft.com/office/powerpoint/2010/main" val="34057514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1AB8E16-3FC3-4B23-9661-FD518D039301}"/>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625592B0-8696-4AAC-92DB-626CA233A3F8}"/>
              </a:ext>
            </a:extLst>
          </p:cNvPr>
          <p:cNvSpPr>
            <a:spLocks noGrp="1"/>
          </p:cNvSpPr>
          <p:nvPr>
            <p:ph type="sldNum" sz="quarter" idx="12"/>
          </p:nvPr>
        </p:nvSpPr>
        <p:spPr/>
        <p:txBody>
          <a:bodyPr/>
          <a:lstStyle/>
          <a:p>
            <a:pPr algn="ctr"/>
            <a:fld id="{48A1333E-11F9-45BF-8ACE-2803B6FE782D}" type="slidenum">
              <a:rPr lang="en-US" smtClean="0"/>
              <a:pPr algn="ctr"/>
              <a:t>23</a:t>
            </a:fld>
            <a:endParaRPr lang="en-US"/>
          </a:p>
        </p:txBody>
      </p:sp>
      <p:sp>
        <p:nvSpPr>
          <p:cNvPr id="6" name="Text Placeholder 5">
            <a:extLst>
              <a:ext uri="{FF2B5EF4-FFF2-40B4-BE49-F238E27FC236}">
                <a16:creationId xmlns:a16="http://schemas.microsoft.com/office/drawing/2014/main" id="{FBDD00BB-D526-4445-A60F-0EC0CA996DA1}"/>
              </a:ext>
            </a:extLst>
          </p:cNvPr>
          <p:cNvSpPr>
            <a:spLocks noGrp="1"/>
          </p:cNvSpPr>
          <p:nvPr>
            <p:ph type="body" sz="quarter" idx="13"/>
          </p:nvPr>
        </p:nvSpPr>
        <p:spPr/>
        <p:txBody>
          <a:bodyPr/>
          <a:lstStyle/>
          <a:p>
            <a:r>
              <a:rPr lang="en-US">
                <a:cs typeface="Arial"/>
              </a:rPr>
              <a:t>Discussion</a:t>
            </a:r>
          </a:p>
        </p:txBody>
      </p:sp>
      <p:sp>
        <p:nvSpPr>
          <p:cNvPr id="9" name="TextBox 8">
            <a:extLst>
              <a:ext uri="{FF2B5EF4-FFF2-40B4-BE49-F238E27FC236}">
                <a16:creationId xmlns:a16="http://schemas.microsoft.com/office/drawing/2014/main" id="{3AE5098B-E4F2-4604-A57E-56B764710824}"/>
              </a:ext>
            </a:extLst>
          </p:cNvPr>
          <p:cNvSpPr txBox="1"/>
          <p:nvPr/>
        </p:nvSpPr>
        <p:spPr>
          <a:xfrm>
            <a:off x="2931695" y="2828836"/>
            <a:ext cx="6328610" cy="1200329"/>
          </a:xfrm>
          <a:prstGeom prst="rect">
            <a:avLst/>
          </a:prstGeom>
          <a:noFill/>
        </p:spPr>
        <p:txBody>
          <a:bodyPr wrap="square">
            <a:spAutoFit/>
          </a:bodyPr>
          <a:lstStyle/>
          <a:p>
            <a:pPr marL="0" indent="0" algn="ctr">
              <a:buNone/>
            </a:pPr>
            <a:r>
              <a:rPr lang="en-US" sz="3600" b="1" dirty="0"/>
              <a:t>What do we know about GBV in this setting?</a:t>
            </a:r>
          </a:p>
        </p:txBody>
      </p:sp>
    </p:spTree>
    <p:extLst>
      <p:ext uri="{BB962C8B-B14F-4D97-AF65-F5344CB8AC3E}">
        <p14:creationId xmlns:p14="http://schemas.microsoft.com/office/powerpoint/2010/main" val="34629984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39AFC68-72E8-49D8-B4E1-9B05F24F2860}"/>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8B904D1D-BE83-4B6C-ABC7-C1CC2C957348}"/>
              </a:ext>
            </a:extLst>
          </p:cNvPr>
          <p:cNvSpPr>
            <a:spLocks noGrp="1"/>
          </p:cNvSpPr>
          <p:nvPr>
            <p:ph type="sldNum" sz="quarter" idx="12"/>
          </p:nvPr>
        </p:nvSpPr>
        <p:spPr/>
        <p:txBody>
          <a:bodyPr/>
          <a:lstStyle/>
          <a:p>
            <a:pPr algn="ctr"/>
            <a:fld id="{48A1333E-11F9-45BF-8ACE-2803B6FE782D}" type="slidenum">
              <a:rPr lang="en-US" smtClean="0"/>
              <a:pPr algn="ctr"/>
              <a:t>24</a:t>
            </a:fld>
            <a:endParaRPr lang="en-US"/>
          </a:p>
        </p:txBody>
      </p:sp>
      <p:sp>
        <p:nvSpPr>
          <p:cNvPr id="7" name="Text Placeholder 6">
            <a:extLst>
              <a:ext uri="{FF2B5EF4-FFF2-40B4-BE49-F238E27FC236}">
                <a16:creationId xmlns:a16="http://schemas.microsoft.com/office/drawing/2014/main" id="{2BA73B83-0BD4-4C3D-B91B-A0C52C1EA19C}"/>
              </a:ext>
            </a:extLst>
          </p:cNvPr>
          <p:cNvSpPr>
            <a:spLocks noGrp="1"/>
          </p:cNvSpPr>
          <p:nvPr>
            <p:ph type="body" sz="quarter" idx="13"/>
          </p:nvPr>
        </p:nvSpPr>
        <p:spPr/>
        <p:txBody>
          <a:bodyPr/>
          <a:lstStyle/>
          <a:p>
            <a:r>
              <a:rPr lang="en-US">
                <a:ea typeface="+mj-lt"/>
                <a:cs typeface="+mj-lt"/>
              </a:rPr>
              <a:t>GBV in countries of origin</a:t>
            </a:r>
            <a:endParaRPr lang="en-US"/>
          </a:p>
        </p:txBody>
      </p:sp>
      <p:graphicFrame>
        <p:nvGraphicFramePr>
          <p:cNvPr id="9" name="Diagram 4">
            <a:extLst>
              <a:ext uri="{FF2B5EF4-FFF2-40B4-BE49-F238E27FC236}">
                <a16:creationId xmlns:a16="http://schemas.microsoft.com/office/drawing/2014/main" id="{7B50904D-DAAC-4D17-8A19-AE7168DD4E10}"/>
              </a:ext>
            </a:extLst>
          </p:cNvPr>
          <p:cNvGraphicFramePr>
            <a:graphicFrameLocks/>
          </p:cNvGraphicFramePr>
          <p:nvPr>
            <p:extLst>
              <p:ext uri="{D42A27DB-BD31-4B8C-83A1-F6EECF244321}">
                <p14:modId xmlns:p14="http://schemas.microsoft.com/office/powerpoint/2010/main" val="546865256"/>
              </p:ext>
            </p:extLst>
          </p:nvPr>
        </p:nvGraphicFramePr>
        <p:xfrm>
          <a:off x="838200" y="1428857"/>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362549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476984B-2263-457C-946C-68CD68C93F03}"/>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44077112-77D1-4149-B7F1-40FEB48636F3}"/>
              </a:ext>
            </a:extLst>
          </p:cNvPr>
          <p:cNvSpPr>
            <a:spLocks noGrp="1"/>
          </p:cNvSpPr>
          <p:nvPr>
            <p:ph type="sldNum" sz="quarter" idx="12"/>
          </p:nvPr>
        </p:nvSpPr>
        <p:spPr/>
        <p:txBody>
          <a:bodyPr/>
          <a:lstStyle/>
          <a:p>
            <a:pPr algn="ctr"/>
            <a:fld id="{48A1333E-11F9-45BF-8ACE-2803B6FE782D}" type="slidenum">
              <a:rPr lang="en-US" smtClean="0"/>
              <a:pPr algn="ctr"/>
              <a:t>25</a:t>
            </a:fld>
            <a:endParaRPr lang="en-US"/>
          </a:p>
        </p:txBody>
      </p:sp>
      <p:sp>
        <p:nvSpPr>
          <p:cNvPr id="5" name="Text Placeholder 4">
            <a:extLst>
              <a:ext uri="{FF2B5EF4-FFF2-40B4-BE49-F238E27FC236}">
                <a16:creationId xmlns:a16="http://schemas.microsoft.com/office/drawing/2014/main" id="{6EA65480-3542-4572-82D1-F6A32E14A403}"/>
              </a:ext>
            </a:extLst>
          </p:cNvPr>
          <p:cNvSpPr>
            <a:spLocks noGrp="1"/>
          </p:cNvSpPr>
          <p:nvPr>
            <p:ph type="body" sz="quarter" idx="14"/>
          </p:nvPr>
        </p:nvSpPr>
        <p:spPr>
          <a:xfrm>
            <a:off x="658813" y="1531619"/>
            <a:ext cx="10748327" cy="3095383"/>
          </a:xfrm>
        </p:spPr>
        <p:txBody>
          <a:bodyPr>
            <a:normAutofit lnSpcReduction="10000"/>
          </a:bodyPr>
          <a:lstStyle/>
          <a:p>
            <a:r>
              <a:rPr lang="en-US" sz="2400" b="1" dirty="0">
                <a:ea typeface="+mn-lt"/>
                <a:cs typeface="+mn-lt"/>
              </a:rPr>
              <a:t>95%</a:t>
            </a:r>
            <a:r>
              <a:rPr lang="en-US" sz="2400" dirty="0">
                <a:ea typeface="+mn-lt"/>
                <a:cs typeface="+mn-lt"/>
              </a:rPr>
              <a:t> of victims of trafficking for sexual exploitation in Europe are women and girls.</a:t>
            </a:r>
            <a:endParaRPr lang="en-US" sz="2400" dirty="0">
              <a:cs typeface="Calibri"/>
            </a:endParaRPr>
          </a:p>
          <a:p>
            <a:r>
              <a:rPr lang="en-US" sz="2400" dirty="0">
                <a:ea typeface="+mn-lt"/>
                <a:cs typeface="+mn-lt"/>
              </a:rPr>
              <a:t>An estimated </a:t>
            </a:r>
            <a:r>
              <a:rPr lang="en-US" sz="2400" b="1" dirty="0">
                <a:ea typeface="+mn-lt"/>
                <a:cs typeface="+mn-lt"/>
              </a:rPr>
              <a:t>80%</a:t>
            </a:r>
            <a:r>
              <a:rPr lang="en-US" sz="2400" dirty="0">
                <a:ea typeface="+mn-lt"/>
                <a:cs typeface="+mn-lt"/>
              </a:rPr>
              <a:t> of Nigerian women who arrived in Europe by sea in 2016 were trafficked for purposes of sexual exploitation (IOM, 2017).</a:t>
            </a:r>
            <a:endParaRPr lang="en-US" sz="2400" dirty="0">
              <a:cs typeface="Calibri"/>
            </a:endParaRPr>
          </a:p>
          <a:p>
            <a:r>
              <a:rPr lang="en-US" sz="2400" dirty="0">
                <a:ea typeface="+mn-lt"/>
                <a:cs typeface="+mn-lt"/>
              </a:rPr>
              <a:t>30 out of 31 migrant women in Sicily reported being raped in Libya (Oxfam, 2017). </a:t>
            </a:r>
          </a:p>
          <a:p>
            <a:r>
              <a:rPr lang="en-US" sz="2400" dirty="0">
                <a:ea typeface="+mn-lt"/>
                <a:cs typeface="+mn-lt"/>
              </a:rPr>
              <a:t>Most girls detected on the Eastern Mediterranean route have been trafficked for sexual exploitation, while most boys for forced </a:t>
            </a:r>
            <a:r>
              <a:rPr lang="en-US" sz="2400" dirty="0" err="1">
                <a:ea typeface="+mn-lt"/>
                <a:cs typeface="+mn-lt"/>
              </a:rPr>
              <a:t>labour</a:t>
            </a:r>
            <a:r>
              <a:rPr lang="en-US" sz="2400" dirty="0">
                <a:ea typeface="+mn-lt"/>
                <a:cs typeface="+mn-lt"/>
              </a:rPr>
              <a:t>.</a:t>
            </a:r>
          </a:p>
          <a:p>
            <a:endParaRPr lang="en-US" dirty="0"/>
          </a:p>
        </p:txBody>
      </p:sp>
      <p:sp>
        <p:nvSpPr>
          <p:cNvPr id="6" name="Text Placeholder 5">
            <a:extLst>
              <a:ext uri="{FF2B5EF4-FFF2-40B4-BE49-F238E27FC236}">
                <a16:creationId xmlns:a16="http://schemas.microsoft.com/office/drawing/2014/main" id="{5416B3B5-E395-4E2F-8B9A-79D9A8B6C95E}"/>
              </a:ext>
            </a:extLst>
          </p:cNvPr>
          <p:cNvSpPr>
            <a:spLocks noGrp="1"/>
          </p:cNvSpPr>
          <p:nvPr>
            <p:ph type="body" sz="quarter" idx="13"/>
          </p:nvPr>
        </p:nvSpPr>
        <p:spPr/>
        <p:txBody>
          <a:bodyPr/>
          <a:lstStyle/>
          <a:p>
            <a:r>
              <a:rPr lang="en-US">
                <a:ea typeface="+mj-lt"/>
                <a:cs typeface="+mj-lt"/>
              </a:rPr>
              <a:t>GBV on migration routes to Europe</a:t>
            </a:r>
            <a:endParaRPr lang="en-US"/>
          </a:p>
        </p:txBody>
      </p:sp>
      <p:sp>
        <p:nvSpPr>
          <p:cNvPr id="8" name="TextBox 7">
            <a:extLst>
              <a:ext uri="{FF2B5EF4-FFF2-40B4-BE49-F238E27FC236}">
                <a16:creationId xmlns:a16="http://schemas.microsoft.com/office/drawing/2014/main" id="{D76A0E30-0073-4E28-8B7F-C23C088CF571}"/>
              </a:ext>
            </a:extLst>
          </p:cNvPr>
          <p:cNvSpPr txBox="1"/>
          <p:nvPr/>
        </p:nvSpPr>
        <p:spPr>
          <a:xfrm>
            <a:off x="658814" y="4865256"/>
            <a:ext cx="11269638" cy="1261884"/>
          </a:xfrm>
          <a:prstGeom prst="rect">
            <a:avLst/>
          </a:prstGeom>
          <a:solidFill>
            <a:schemeClr val="bg1">
              <a:lumMod val="95000"/>
            </a:schemeClr>
          </a:solidFill>
        </p:spPr>
        <p:txBody>
          <a:bodyPr wrap="square" rIns="1872000">
            <a:spAutoFit/>
          </a:bodyPr>
          <a:lstStyle/>
          <a:p>
            <a:pPr algn="r">
              <a:buNone/>
            </a:pPr>
            <a:r>
              <a:rPr lang="en-US" sz="2000" b="1" i="1" dirty="0">
                <a:solidFill>
                  <a:schemeClr val="accent4"/>
                </a:solidFill>
                <a:ea typeface="+mn-lt"/>
                <a:cs typeface="+mn-lt"/>
              </a:rPr>
              <a:t>“He sold me for money [then] told me that they would release me on one condition, to embark for Italy for prostitution and repay him" </a:t>
            </a:r>
            <a:br>
              <a:rPr lang="en-US" b="1" i="1" dirty="0">
                <a:ea typeface="+mn-lt"/>
                <a:cs typeface="+mn-lt"/>
              </a:rPr>
            </a:br>
            <a:endParaRPr lang="en-US" b="1" i="1" dirty="0">
              <a:ea typeface="+mn-lt"/>
              <a:cs typeface="+mn-lt"/>
            </a:endParaRPr>
          </a:p>
          <a:p>
            <a:pPr algn="r">
              <a:buNone/>
            </a:pPr>
            <a:r>
              <a:rPr lang="en-US" b="1" i="1" dirty="0">
                <a:solidFill>
                  <a:schemeClr val="accent1">
                    <a:lumMod val="60000"/>
                    <a:lumOff val="40000"/>
                  </a:schemeClr>
                </a:solidFill>
                <a:ea typeface="+mn-lt"/>
                <a:cs typeface="+mn-lt"/>
              </a:rPr>
              <a:t>- a girl in Italy </a:t>
            </a:r>
            <a:endParaRPr lang="en-US" b="1" dirty="0">
              <a:solidFill>
                <a:schemeClr val="accent1">
                  <a:lumMod val="60000"/>
                  <a:lumOff val="40000"/>
                </a:schemeClr>
              </a:solidFill>
              <a:ea typeface="+mn-lt"/>
              <a:cs typeface="+mn-lt"/>
            </a:endParaRPr>
          </a:p>
        </p:txBody>
      </p:sp>
    </p:spTree>
    <p:extLst>
      <p:ext uri="{BB962C8B-B14F-4D97-AF65-F5344CB8AC3E}">
        <p14:creationId xmlns:p14="http://schemas.microsoft.com/office/powerpoint/2010/main" val="11749439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E2A5BF3-0F21-4F69-B472-79DDB33156F7}"/>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7C0929E5-D302-41C9-930A-AD511C221906}"/>
              </a:ext>
            </a:extLst>
          </p:cNvPr>
          <p:cNvSpPr>
            <a:spLocks noGrp="1"/>
          </p:cNvSpPr>
          <p:nvPr>
            <p:ph type="sldNum" sz="quarter" idx="12"/>
          </p:nvPr>
        </p:nvSpPr>
        <p:spPr/>
        <p:txBody>
          <a:bodyPr/>
          <a:lstStyle/>
          <a:p>
            <a:pPr algn="ctr"/>
            <a:fld id="{48A1333E-11F9-45BF-8ACE-2803B6FE782D}" type="slidenum">
              <a:rPr lang="en-US" smtClean="0"/>
              <a:pPr algn="ctr"/>
              <a:t>26</a:t>
            </a:fld>
            <a:endParaRPr lang="en-US"/>
          </a:p>
        </p:txBody>
      </p:sp>
      <p:sp>
        <p:nvSpPr>
          <p:cNvPr id="5" name="Text Placeholder 4">
            <a:extLst>
              <a:ext uri="{FF2B5EF4-FFF2-40B4-BE49-F238E27FC236}">
                <a16:creationId xmlns:a16="http://schemas.microsoft.com/office/drawing/2014/main" id="{D4FC617A-CC60-4642-BA77-81FD4AB6D88F}"/>
              </a:ext>
            </a:extLst>
          </p:cNvPr>
          <p:cNvSpPr>
            <a:spLocks noGrp="1"/>
          </p:cNvSpPr>
          <p:nvPr>
            <p:ph type="body" sz="quarter" idx="14"/>
          </p:nvPr>
        </p:nvSpPr>
        <p:spPr/>
        <p:txBody>
          <a:bodyPr/>
          <a:lstStyle/>
          <a:p>
            <a:r>
              <a:rPr lang="en-US" dirty="0">
                <a:ea typeface="+mn-lt"/>
                <a:cs typeface="+mn-lt"/>
              </a:rPr>
              <a:t>Risk of trafficking persists.</a:t>
            </a:r>
          </a:p>
          <a:p>
            <a:r>
              <a:rPr lang="en-US" dirty="0">
                <a:ea typeface="+mn-lt"/>
                <a:cs typeface="+mn-lt"/>
              </a:rPr>
              <a:t>Invisibility of unaccompanied and separated girls places them at high risk of sexual exploitation.</a:t>
            </a:r>
            <a:endParaRPr lang="en-US" dirty="0">
              <a:cs typeface="Calibri"/>
            </a:endParaRPr>
          </a:p>
          <a:p>
            <a:r>
              <a:rPr lang="en-US" dirty="0">
                <a:ea typeface="+mn-lt"/>
                <a:cs typeface="+mn-lt"/>
              </a:rPr>
              <a:t>Increased risk of GBV inside reception facilities (lack of security, privacy, lack of access to critical services).</a:t>
            </a:r>
            <a:endParaRPr lang="en-US" dirty="0">
              <a:cs typeface="Calibri" panose="020F0502020204030204"/>
            </a:endParaRPr>
          </a:p>
          <a:p>
            <a:r>
              <a:rPr lang="en-US" dirty="0">
                <a:cs typeface="Calibri" panose="020F0502020204030204"/>
              </a:rPr>
              <a:t>Intimate partner violence remains widespread among migrant and refugees, and is compounded by the emphasis on family unity in protection systems. </a:t>
            </a:r>
            <a:endParaRPr lang="en-US" dirty="0"/>
          </a:p>
          <a:p>
            <a:r>
              <a:rPr lang="en-US" dirty="0">
                <a:ea typeface="+mn-lt"/>
                <a:cs typeface="+mn-lt"/>
              </a:rPr>
              <a:t>One study estimates that 69% of female migrants have been subject to sexual violence since their arrival in Europe.</a:t>
            </a:r>
          </a:p>
          <a:p>
            <a:pPr marL="0" indent="0">
              <a:buNone/>
            </a:pPr>
            <a:endParaRPr lang="en-US" dirty="0"/>
          </a:p>
        </p:txBody>
      </p:sp>
      <p:sp>
        <p:nvSpPr>
          <p:cNvPr id="6" name="Text Placeholder 5">
            <a:extLst>
              <a:ext uri="{FF2B5EF4-FFF2-40B4-BE49-F238E27FC236}">
                <a16:creationId xmlns:a16="http://schemas.microsoft.com/office/drawing/2014/main" id="{80A601B1-A527-487C-84E1-B94FD74A0545}"/>
              </a:ext>
            </a:extLst>
          </p:cNvPr>
          <p:cNvSpPr>
            <a:spLocks noGrp="1"/>
          </p:cNvSpPr>
          <p:nvPr>
            <p:ph type="body" sz="quarter" idx="13"/>
          </p:nvPr>
        </p:nvSpPr>
        <p:spPr/>
        <p:txBody>
          <a:bodyPr/>
          <a:lstStyle/>
          <a:p>
            <a:r>
              <a:rPr lang="en-US">
                <a:ea typeface="+mj-lt"/>
                <a:cs typeface="+mj-lt"/>
              </a:rPr>
              <a:t>GBV risks once in Europe</a:t>
            </a:r>
            <a:endParaRPr lang="en-US"/>
          </a:p>
        </p:txBody>
      </p:sp>
    </p:spTree>
    <p:extLst>
      <p:ext uri="{BB962C8B-B14F-4D97-AF65-F5344CB8AC3E}">
        <p14:creationId xmlns:p14="http://schemas.microsoft.com/office/powerpoint/2010/main" val="12477199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26F7291-9AA1-4065-B1D9-9DE1F9A161BD}"/>
              </a:ext>
            </a:extLst>
          </p:cNvPr>
          <p:cNvSpPr>
            <a:spLocks noGrp="1"/>
          </p:cNvSpPr>
          <p:nvPr>
            <p:ph type="sldNum" sz="quarter" idx="12"/>
          </p:nvPr>
        </p:nvSpPr>
        <p:spPr/>
        <p:txBody>
          <a:bodyPr/>
          <a:lstStyle/>
          <a:p>
            <a:pPr algn="ctr"/>
            <a:fld id="{48A1333E-11F9-45BF-8ACE-2803B6FE782D}" type="slidenum">
              <a:rPr lang="en-US" smtClean="0"/>
              <a:pPr algn="ctr"/>
              <a:t>27</a:t>
            </a:fld>
            <a:endParaRPr lang="en-US" dirty="0"/>
          </a:p>
        </p:txBody>
      </p:sp>
      <p:sp>
        <p:nvSpPr>
          <p:cNvPr id="4" name="Date Placeholder 3">
            <a:extLst>
              <a:ext uri="{FF2B5EF4-FFF2-40B4-BE49-F238E27FC236}">
                <a16:creationId xmlns:a16="http://schemas.microsoft.com/office/drawing/2014/main" id="{49667D83-7E2A-45F4-AD2E-8F68C19C9B45}"/>
              </a:ext>
            </a:extLst>
          </p:cNvPr>
          <p:cNvSpPr>
            <a:spLocks noGrp="1"/>
          </p:cNvSpPr>
          <p:nvPr>
            <p:ph type="dt" sz="half" idx="4294967295"/>
          </p:nvPr>
        </p:nvSpPr>
        <p:spPr>
          <a:xfrm>
            <a:off x="105428" y="6397970"/>
            <a:ext cx="2743200" cy="365125"/>
          </a:xfrm>
        </p:spPr>
        <p:txBody>
          <a:bodyPr/>
          <a:lstStyle/>
          <a:p>
            <a:fld id="{D8FA0826-8766-46C4-88EC-191174895FA5}" type="datetime1">
              <a:rPr lang="en-US" smtClean="0"/>
              <a:pPr/>
              <a:t>3/5/2021</a:t>
            </a:fld>
            <a:endParaRPr lang="en-US" sz="1000"/>
          </a:p>
        </p:txBody>
      </p:sp>
      <p:sp>
        <p:nvSpPr>
          <p:cNvPr id="5" name="Text Placeholder 4">
            <a:extLst>
              <a:ext uri="{FF2B5EF4-FFF2-40B4-BE49-F238E27FC236}">
                <a16:creationId xmlns:a16="http://schemas.microsoft.com/office/drawing/2014/main" id="{C19008ED-52B3-40F5-86F3-37D03719EC94}"/>
              </a:ext>
            </a:extLst>
          </p:cNvPr>
          <p:cNvSpPr>
            <a:spLocks noGrp="1"/>
          </p:cNvSpPr>
          <p:nvPr>
            <p:ph type="body" sz="quarter" idx="14"/>
          </p:nvPr>
        </p:nvSpPr>
        <p:spPr/>
        <p:txBody>
          <a:bodyPr/>
          <a:lstStyle/>
          <a:p>
            <a:r>
              <a:rPr lang="en-US" dirty="0">
                <a:ea typeface="+mn-lt"/>
                <a:cs typeface="+mn-lt"/>
              </a:rPr>
              <a:t>The key aspects of GBV can be visualized through the GBV Tree:</a:t>
            </a:r>
            <a:endParaRPr lang="en-US" dirty="0"/>
          </a:p>
          <a:p>
            <a:pPr lvl="1"/>
            <a:r>
              <a:rPr lang="en-US" dirty="0">
                <a:ea typeface="+mn-lt"/>
                <a:cs typeface="+mn-lt"/>
              </a:rPr>
              <a:t>GBV is rooted in the abuse of power, gender inequality and disrespect for human rights.</a:t>
            </a:r>
            <a:endParaRPr lang="en-US" dirty="0">
              <a:cs typeface="Calibri"/>
            </a:endParaRPr>
          </a:p>
          <a:p>
            <a:pPr lvl="1"/>
            <a:r>
              <a:rPr lang="en-US" dirty="0">
                <a:cs typeface="Calibri"/>
              </a:rPr>
              <a:t>GBV can take different forms, including sexual violence, sexual exploitation, child marriage and intimate partner violence (IPV). </a:t>
            </a:r>
          </a:p>
          <a:p>
            <a:pPr lvl="1"/>
            <a:r>
              <a:rPr lang="en-US" dirty="0">
                <a:cs typeface="Calibri"/>
              </a:rPr>
              <a:t>GBV can be exacerbated by contributing factors, such as poverty and conflicts.</a:t>
            </a:r>
            <a:endParaRPr lang="en-US" dirty="0"/>
          </a:p>
          <a:p>
            <a:r>
              <a:rPr lang="en-US" dirty="0">
                <a:ea typeface="+mn-lt"/>
                <a:cs typeface="+mn-lt"/>
              </a:rPr>
              <a:t>Girls and women on the move face specific GBV risks before, during and after migration. </a:t>
            </a:r>
            <a:endParaRPr lang="en-US" dirty="0">
              <a:cs typeface="Calibri" panose="020F0502020204030204"/>
            </a:endParaRPr>
          </a:p>
          <a:p>
            <a:r>
              <a:rPr lang="en-US" dirty="0">
                <a:cs typeface="Calibri" panose="020F0502020204030204"/>
              </a:rPr>
              <a:t>There are specific groups of women and girls that may be at particular risk of GBV. </a:t>
            </a:r>
            <a:endParaRPr lang="en-US" dirty="0">
              <a:ea typeface="+mn-lt"/>
              <a:cs typeface="+mn-lt"/>
            </a:endParaRPr>
          </a:p>
        </p:txBody>
      </p:sp>
      <p:sp>
        <p:nvSpPr>
          <p:cNvPr id="6" name="Text Placeholder 5">
            <a:extLst>
              <a:ext uri="{FF2B5EF4-FFF2-40B4-BE49-F238E27FC236}">
                <a16:creationId xmlns:a16="http://schemas.microsoft.com/office/drawing/2014/main" id="{A6C14D93-CAAE-4664-9541-4BE71780F0A7}"/>
              </a:ext>
            </a:extLst>
          </p:cNvPr>
          <p:cNvSpPr>
            <a:spLocks noGrp="1"/>
          </p:cNvSpPr>
          <p:nvPr>
            <p:ph type="body" sz="quarter" idx="13"/>
          </p:nvPr>
        </p:nvSpPr>
        <p:spPr/>
        <p:txBody>
          <a:bodyPr/>
          <a:lstStyle/>
          <a:p>
            <a:r>
              <a:rPr lang="en-US">
                <a:cs typeface="Calibri Light"/>
              </a:rPr>
              <a:t>Recap </a:t>
            </a:r>
            <a:endParaRPr lang="en-US"/>
          </a:p>
        </p:txBody>
      </p:sp>
      <p:sp>
        <p:nvSpPr>
          <p:cNvPr id="7" name="Footer Placeholder 1">
            <a:extLst>
              <a:ext uri="{FF2B5EF4-FFF2-40B4-BE49-F238E27FC236}">
                <a16:creationId xmlns:a16="http://schemas.microsoft.com/office/drawing/2014/main" id="{61EA182E-4C1B-4B64-A0E9-59A8BC506F29}"/>
              </a:ext>
            </a:extLst>
          </p:cNvPr>
          <p:cNvSpPr>
            <a:spLocks noGrp="1"/>
          </p:cNvSpPr>
          <p:nvPr>
            <p:ph type="ftr" sz="quarter" idx="11"/>
          </p:nvPr>
        </p:nvSpPr>
        <p:spPr>
          <a:xfrm>
            <a:off x="-466413" y="6490177"/>
            <a:ext cx="4114800" cy="208213"/>
          </a:xfrm>
        </p:spPr>
        <p:txBody>
          <a:bodyPr/>
          <a:lstStyle/>
          <a:p>
            <a:pPr algn="r"/>
            <a:r>
              <a:rPr lang="en-US"/>
              <a:t>Module 1</a:t>
            </a:r>
          </a:p>
        </p:txBody>
      </p:sp>
    </p:spTree>
    <p:extLst>
      <p:ext uri="{BB962C8B-B14F-4D97-AF65-F5344CB8AC3E}">
        <p14:creationId xmlns:p14="http://schemas.microsoft.com/office/powerpoint/2010/main" val="8070336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a:extLst>
              <a:ext uri="{FF2B5EF4-FFF2-40B4-BE49-F238E27FC236}">
                <a16:creationId xmlns:a16="http://schemas.microsoft.com/office/drawing/2014/main" id="{EE90149E-BF49-4F19-AD9B-7B8EFE87DF18}"/>
              </a:ext>
            </a:extLst>
          </p:cNvPr>
          <p:cNvSpPr>
            <a:spLocks noGrp="1"/>
          </p:cNvSpPr>
          <p:nvPr>
            <p:ph type="subTitle" idx="1"/>
          </p:nvPr>
        </p:nvSpPr>
        <p:spPr>
          <a:xfrm>
            <a:off x="2885440" y="2515511"/>
            <a:ext cx="6066055" cy="1706128"/>
          </a:xfrm>
        </p:spPr>
        <p:txBody>
          <a:bodyPr>
            <a:normAutofit fontScale="70000" lnSpcReduction="20000"/>
          </a:bodyPr>
          <a:lstStyle/>
          <a:p>
            <a:pPr>
              <a:lnSpc>
                <a:spcPct val="120000"/>
              </a:lnSpc>
            </a:pPr>
            <a:r>
              <a:rPr lang="en-US" b="1" dirty="0">
                <a:ea typeface="+mj-lt"/>
                <a:cs typeface="+mj-lt"/>
              </a:rPr>
              <a:t>Understanding </a:t>
            </a:r>
            <a:r>
              <a:rPr lang="en-US" dirty="0">
                <a:ea typeface="+mj-lt"/>
                <a:cs typeface="+mj-lt"/>
              </a:rPr>
              <a:t>s</a:t>
            </a:r>
            <a:r>
              <a:rPr lang="en-US" b="1" dirty="0"/>
              <a:t>exual violence against men and boys (SVAMB)</a:t>
            </a:r>
            <a:br>
              <a:rPr lang="en-US" sz="2800" b="1" i="1" dirty="0"/>
            </a:br>
            <a:br>
              <a:rPr lang="en-US" sz="2800" b="1" dirty="0"/>
            </a:br>
            <a:endParaRPr lang="en-US" dirty="0"/>
          </a:p>
        </p:txBody>
      </p:sp>
      <p:sp>
        <p:nvSpPr>
          <p:cNvPr id="3" name="Slide Number Placeholder 2">
            <a:extLst>
              <a:ext uri="{FF2B5EF4-FFF2-40B4-BE49-F238E27FC236}">
                <a16:creationId xmlns:a16="http://schemas.microsoft.com/office/drawing/2014/main" id="{E9255596-2DFD-494C-AC84-B7168E52D6F0}"/>
              </a:ext>
            </a:extLst>
          </p:cNvPr>
          <p:cNvSpPr>
            <a:spLocks noGrp="1"/>
          </p:cNvSpPr>
          <p:nvPr>
            <p:ph type="sldNum" sz="quarter" idx="4294967295"/>
          </p:nvPr>
        </p:nvSpPr>
        <p:spPr>
          <a:xfrm>
            <a:off x="11508828" y="6280150"/>
            <a:ext cx="683172" cy="739775"/>
          </a:xfrm>
        </p:spPr>
        <p:txBody>
          <a:bodyPr/>
          <a:lstStyle/>
          <a:p>
            <a:pPr algn="ctr"/>
            <a:fld id="{48A1333E-11F9-45BF-8ACE-2803B6FE782D}" type="slidenum">
              <a:rPr lang="en-US" dirty="0" smtClean="0">
                <a:solidFill>
                  <a:schemeClr val="bg1"/>
                </a:solidFill>
              </a:rPr>
              <a:pPr algn="ctr"/>
              <a:t>28</a:t>
            </a:fld>
            <a:endParaRPr lang="en-US" dirty="0">
              <a:solidFill>
                <a:schemeClr val="bg1"/>
              </a:solidFill>
            </a:endParaRPr>
          </a:p>
        </p:txBody>
      </p:sp>
      <p:sp>
        <p:nvSpPr>
          <p:cNvPr id="5" name="Footer Placeholder 1">
            <a:extLst>
              <a:ext uri="{FF2B5EF4-FFF2-40B4-BE49-F238E27FC236}">
                <a16:creationId xmlns:a16="http://schemas.microsoft.com/office/drawing/2014/main" id="{4455C52D-078B-48FE-9187-9C5360A32B02}"/>
              </a:ext>
            </a:extLst>
          </p:cNvPr>
          <p:cNvSpPr>
            <a:spLocks noGrp="1"/>
          </p:cNvSpPr>
          <p:nvPr>
            <p:ph type="ftr" sz="quarter" idx="11"/>
          </p:nvPr>
        </p:nvSpPr>
        <p:spPr>
          <a:xfrm>
            <a:off x="-466413" y="6490177"/>
            <a:ext cx="4114800" cy="208213"/>
          </a:xfrm>
        </p:spPr>
        <p:txBody>
          <a:bodyPr/>
          <a:lstStyle/>
          <a:p>
            <a:pPr algn="r"/>
            <a:r>
              <a:rPr lang="en-US"/>
              <a:t>Module 1</a:t>
            </a:r>
          </a:p>
        </p:txBody>
      </p:sp>
    </p:spTree>
    <p:extLst>
      <p:ext uri="{BB962C8B-B14F-4D97-AF65-F5344CB8AC3E}">
        <p14:creationId xmlns:p14="http://schemas.microsoft.com/office/powerpoint/2010/main" val="4817451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B401282-7DD2-4B47-A92B-5D102A285865}"/>
              </a:ext>
            </a:extLst>
          </p:cNvPr>
          <p:cNvSpPr>
            <a:spLocks noGrp="1"/>
          </p:cNvSpPr>
          <p:nvPr>
            <p:ph type="body" sz="quarter" idx="14"/>
          </p:nvPr>
        </p:nvSpPr>
        <p:spPr/>
        <p:txBody>
          <a:bodyPr/>
          <a:lstStyle/>
          <a:p>
            <a:r>
              <a:rPr lang="en-US"/>
              <a:t>The root causes of GBV against women and girls include abuse of power, gender inequality, disrespect for human rights.</a:t>
            </a:r>
            <a:endParaRPr lang="en-US">
              <a:cs typeface="Calibri"/>
            </a:endParaRPr>
          </a:p>
          <a:p>
            <a:r>
              <a:rPr lang="en-US"/>
              <a:t>SVAMB is sometimes used to undermine masculine norms but is </a:t>
            </a:r>
            <a:r>
              <a:rPr lang="en-US" i="1"/>
              <a:t>not</a:t>
            </a:r>
            <a:r>
              <a:rPr lang="en-US"/>
              <a:t> driven by gender inequality itself.</a:t>
            </a:r>
            <a:endParaRPr lang="en-US">
              <a:cs typeface="Calibri"/>
            </a:endParaRPr>
          </a:p>
          <a:p>
            <a:r>
              <a:rPr lang="en-US">
                <a:ea typeface="+mn-lt"/>
                <a:cs typeface="+mn-lt"/>
              </a:rPr>
              <a:t>Sexual violence against men is not intended to keep men subordinate to women or further inequality between men and women.</a:t>
            </a:r>
            <a:endParaRPr lang="en-US"/>
          </a:p>
          <a:p>
            <a:r>
              <a:rPr lang="en-US"/>
              <a:t>Therefore, we do not use the term 'GBV' to describe sexual violence against men and boys.</a:t>
            </a:r>
            <a:endParaRPr lang="en-US">
              <a:cs typeface="Calibri"/>
            </a:endParaRPr>
          </a:p>
        </p:txBody>
      </p:sp>
      <p:sp>
        <p:nvSpPr>
          <p:cNvPr id="3" name="Text Placeholder 2">
            <a:extLst>
              <a:ext uri="{FF2B5EF4-FFF2-40B4-BE49-F238E27FC236}">
                <a16:creationId xmlns:a16="http://schemas.microsoft.com/office/drawing/2014/main" id="{8323A970-5D85-4F16-B908-79D1A22C5DF1}"/>
              </a:ext>
            </a:extLst>
          </p:cNvPr>
          <p:cNvSpPr>
            <a:spLocks noGrp="1"/>
          </p:cNvSpPr>
          <p:nvPr>
            <p:ph type="body" sz="quarter" idx="13"/>
          </p:nvPr>
        </p:nvSpPr>
        <p:spPr/>
        <p:txBody>
          <a:bodyPr/>
          <a:lstStyle/>
          <a:p>
            <a:r>
              <a:rPr lang="en-US" sz="2800" b="1"/>
              <a:t>SVAMB &amp; GBV</a:t>
            </a:r>
            <a:endParaRPr lang="en-US"/>
          </a:p>
        </p:txBody>
      </p:sp>
      <p:sp>
        <p:nvSpPr>
          <p:cNvPr id="5" name="Footer Placeholder 1">
            <a:extLst>
              <a:ext uri="{FF2B5EF4-FFF2-40B4-BE49-F238E27FC236}">
                <a16:creationId xmlns:a16="http://schemas.microsoft.com/office/drawing/2014/main" id="{3199EE86-4C8C-46FF-9756-42C6FBAE57C5}"/>
              </a:ext>
            </a:extLst>
          </p:cNvPr>
          <p:cNvSpPr>
            <a:spLocks noGrp="1"/>
          </p:cNvSpPr>
          <p:nvPr>
            <p:ph type="ftr" sz="quarter" idx="11"/>
          </p:nvPr>
        </p:nvSpPr>
        <p:spPr>
          <a:xfrm>
            <a:off x="-466413" y="6490177"/>
            <a:ext cx="4114800" cy="208213"/>
          </a:xfrm>
        </p:spPr>
        <p:txBody>
          <a:bodyPr/>
          <a:lstStyle/>
          <a:p>
            <a:pPr algn="r"/>
            <a:r>
              <a:rPr lang="en-US" dirty="0"/>
              <a:t>Module 1</a:t>
            </a:r>
          </a:p>
        </p:txBody>
      </p:sp>
      <p:sp>
        <p:nvSpPr>
          <p:cNvPr id="6" name="Slide Number Placeholder 2">
            <a:extLst>
              <a:ext uri="{FF2B5EF4-FFF2-40B4-BE49-F238E27FC236}">
                <a16:creationId xmlns:a16="http://schemas.microsoft.com/office/drawing/2014/main" id="{DD95CA13-DE94-4608-B76B-9DDF8BBB4596}"/>
              </a:ext>
            </a:extLst>
          </p:cNvPr>
          <p:cNvSpPr>
            <a:spLocks noGrp="1"/>
          </p:cNvSpPr>
          <p:nvPr>
            <p:ph type="sldNum" sz="quarter" idx="12"/>
          </p:nvPr>
        </p:nvSpPr>
        <p:spPr>
          <a:xfrm>
            <a:off x="11466307" y="6280723"/>
            <a:ext cx="324632" cy="739037"/>
          </a:xfrm>
        </p:spPr>
        <p:txBody>
          <a:bodyPr/>
          <a:lstStyle/>
          <a:p>
            <a:pPr algn="ctr"/>
            <a:fld id="{48A1333E-11F9-45BF-8ACE-2803B6FE782D}" type="slidenum">
              <a:rPr lang="en-US" smtClean="0"/>
              <a:pPr algn="ctr"/>
              <a:t>29</a:t>
            </a:fld>
            <a:endParaRPr lang="en-US" dirty="0"/>
          </a:p>
        </p:txBody>
      </p:sp>
    </p:spTree>
    <p:extLst>
      <p:ext uri="{BB962C8B-B14F-4D97-AF65-F5344CB8AC3E}">
        <p14:creationId xmlns:p14="http://schemas.microsoft.com/office/powerpoint/2010/main" val="219645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E2C6468-9FAB-4CA3-B6B7-60075CD024F8}"/>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F77F2D11-8D48-412D-9C5B-F757F84D25A8}"/>
              </a:ext>
            </a:extLst>
          </p:cNvPr>
          <p:cNvSpPr>
            <a:spLocks noGrp="1"/>
          </p:cNvSpPr>
          <p:nvPr>
            <p:ph type="sldNum" sz="quarter" idx="12"/>
          </p:nvPr>
        </p:nvSpPr>
        <p:spPr/>
        <p:txBody>
          <a:bodyPr/>
          <a:lstStyle/>
          <a:p>
            <a:pPr algn="ctr"/>
            <a:fld id="{48A1333E-11F9-45BF-8ACE-2803B6FE782D}" type="slidenum">
              <a:rPr lang="en-US" smtClean="0"/>
              <a:pPr algn="ctr"/>
              <a:t>3</a:t>
            </a:fld>
            <a:endParaRPr lang="en-US"/>
          </a:p>
        </p:txBody>
      </p:sp>
      <p:sp>
        <p:nvSpPr>
          <p:cNvPr id="9" name="Text Placeholder 8">
            <a:extLst>
              <a:ext uri="{FF2B5EF4-FFF2-40B4-BE49-F238E27FC236}">
                <a16:creationId xmlns:a16="http://schemas.microsoft.com/office/drawing/2014/main" id="{79F2F8DD-2C69-4088-B2AE-2215C06DF25E}"/>
              </a:ext>
            </a:extLst>
          </p:cNvPr>
          <p:cNvSpPr>
            <a:spLocks noGrp="1"/>
          </p:cNvSpPr>
          <p:nvPr>
            <p:ph type="body" sz="quarter" idx="14"/>
          </p:nvPr>
        </p:nvSpPr>
        <p:spPr/>
        <p:txBody>
          <a:bodyPr/>
          <a:lstStyle/>
          <a:p>
            <a:r>
              <a:rPr lang="en-US" dirty="0"/>
              <a:t>Power</a:t>
            </a:r>
          </a:p>
          <a:p>
            <a:r>
              <a:rPr lang="en-US" dirty="0"/>
              <a:t>Gender equality</a:t>
            </a:r>
          </a:p>
          <a:p>
            <a:r>
              <a:rPr lang="en-US" dirty="0"/>
              <a:t>Violence</a:t>
            </a:r>
          </a:p>
          <a:p>
            <a:r>
              <a:rPr lang="en-US" dirty="0"/>
              <a:t>Informed consent</a:t>
            </a:r>
          </a:p>
        </p:txBody>
      </p:sp>
      <p:sp>
        <p:nvSpPr>
          <p:cNvPr id="8" name="Text Placeholder 7">
            <a:extLst>
              <a:ext uri="{FF2B5EF4-FFF2-40B4-BE49-F238E27FC236}">
                <a16:creationId xmlns:a16="http://schemas.microsoft.com/office/drawing/2014/main" id="{054421BA-2B11-44EE-BF72-15DD4E7B25E0}"/>
              </a:ext>
            </a:extLst>
          </p:cNvPr>
          <p:cNvSpPr>
            <a:spLocks noGrp="1"/>
          </p:cNvSpPr>
          <p:nvPr>
            <p:ph type="body" sz="quarter" idx="13"/>
          </p:nvPr>
        </p:nvSpPr>
        <p:spPr/>
        <p:txBody>
          <a:bodyPr/>
          <a:lstStyle/>
          <a:p>
            <a:r>
              <a:rPr lang="en-US"/>
              <a:t>Introduction</a:t>
            </a:r>
          </a:p>
        </p:txBody>
      </p:sp>
    </p:spTree>
    <p:extLst>
      <p:ext uri="{BB962C8B-B14F-4D97-AF65-F5344CB8AC3E}">
        <p14:creationId xmlns:p14="http://schemas.microsoft.com/office/powerpoint/2010/main" val="6574141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03915B9-8D83-41C9-968E-CA3ECE112C40}"/>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1C7AFF6B-3496-44C5-91BF-5A419869BEA8}"/>
              </a:ext>
            </a:extLst>
          </p:cNvPr>
          <p:cNvSpPr>
            <a:spLocks noGrp="1"/>
          </p:cNvSpPr>
          <p:nvPr>
            <p:ph type="sldNum" sz="quarter" idx="12"/>
          </p:nvPr>
        </p:nvSpPr>
        <p:spPr/>
        <p:txBody>
          <a:bodyPr/>
          <a:lstStyle/>
          <a:p>
            <a:pPr algn="ctr"/>
            <a:fld id="{48A1333E-11F9-45BF-8ACE-2803B6FE782D}" type="slidenum">
              <a:rPr lang="en-US" dirty="0" smtClean="0"/>
              <a:pPr algn="ctr"/>
              <a:t>30</a:t>
            </a:fld>
            <a:endParaRPr lang="en-US"/>
          </a:p>
        </p:txBody>
      </p:sp>
      <p:sp>
        <p:nvSpPr>
          <p:cNvPr id="5" name="Text Placeholder 4">
            <a:extLst>
              <a:ext uri="{FF2B5EF4-FFF2-40B4-BE49-F238E27FC236}">
                <a16:creationId xmlns:a16="http://schemas.microsoft.com/office/drawing/2014/main" id="{58BC7312-B492-4185-8372-5680D7558895}"/>
              </a:ext>
            </a:extLst>
          </p:cNvPr>
          <p:cNvSpPr>
            <a:spLocks noGrp="1"/>
          </p:cNvSpPr>
          <p:nvPr>
            <p:ph type="body" sz="quarter" idx="14"/>
          </p:nvPr>
        </p:nvSpPr>
        <p:spPr/>
        <p:txBody>
          <a:bodyPr/>
          <a:lstStyle/>
          <a:p>
            <a:r>
              <a:rPr lang="en-US" dirty="0"/>
              <a:t>Against:</a:t>
            </a:r>
          </a:p>
          <a:p>
            <a:pPr lvl="1"/>
            <a:r>
              <a:rPr lang="en-US" dirty="0"/>
              <a:t>Adult men</a:t>
            </a:r>
            <a:endParaRPr lang="en-US" dirty="0">
              <a:cs typeface="Calibri"/>
            </a:endParaRPr>
          </a:p>
          <a:p>
            <a:pPr lvl="1"/>
            <a:r>
              <a:rPr lang="en-US" dirty="0"/>
              <a:t>Adolescent boys</a:t>
            </a:r>
            <a:endParaRPr lang="en-US" dirty="0">
              <a:cs typeface="Calibri"/>
            </a:endParaRPr>
          </a:p>
          <a:p>
            <a:pPr lvl="1"/>
            <a:r>
              <a:rPr lang="en-US" dirty="0"/>
              <a:t>Young boys</a:t>
            </a:r>
            <a:endParaRPr lang="en-US" dirty="0">
              <a:cs typeface="Calibri"/>
            </a:endParaRPr>
          </a:p>
          <a:p>
            <a:pPr lvl="1"/>
            <a:r>
              <a:rPr lang="en-US" dirty="0">
                <a:cs typeface="Calibri"/>
              </a:rPr>
              <a:t>Older men</a:t>
            </a:r>
            <a:endParaRPr lang="en-US" dirty="0"/>
          </a:p>
          <a:p>
            <a:pPr lvl="1"/>
            <a:r>
              <a:rPr lang="en-US" dirty="0"/>
              <a:t>Gay and transgender men and boys</a:t>
            </a:r>
            <a:endParaRPr lang="en-US" dirty="0">
              <a:cs typeface="Calibri" panose="020F0502020204030204"/>
            </a:endParaRPr>
          </a:p>
          <a:p>
            <a:pPr lvl="1"/>
            <a:r>
              <a:rPr lang="en-US" dirty="0">
                <a:cs typeface="Calibri" panose="020F0502020204030204"/>
              </a:rPr>
              <a:t>Any man or boy</a:t>
            </a:r>
            <a:endParaRPr lang="en-US" dirty="0"/>
          </a:p>
          <a:p>
            <a:r>
              <a:rPr lang="en-US" dirty="0"/>
              <a:t>In:</a:t>
            </a:r>
            <a:endParaRPr lang="en-US" dirty="0">
              <a:cs typeface="Calibri"/>
            </a:endParaRPr>
          </a:p>
          <a:p>
            <a:pPr lvl="1"/>
            <a:r>
              <a:rPr lang="en-US" dirty="0"/>
              <a:t>Home countries</a:t>
            </a:r>
            <a:endParaRPr lang="en-US" dirty="0">
              <a:cs typeface="Calibri"/>
            </a:endParaRPr>
          </a:p>
          <a:p>
            <a:pPr lvl="1"/>
            <a:r>
              <a:rPr lang="en-US" dirty="0"/>
              <a:t>Conflict settings</a:t>
            </a:r>
            <a:endParaRPr lang="en-US" dirty="0">
              <a:cs typeface="Calibri"/>
            </a:endParaRPr>
          </a:p>
          <a:p>
            <a:pPr lvl="1"/>
            <a:r>
              <a:rPr lang="en-US" dirty="0"/>
              <a:t>Migration routes</a:t>
            </a:r>
            <a:endParaRPr lang="en-US" dirty="0">
              <a:cs typeface="Calibri"/>
            </a:endParaRPr>
          </a:p>
          <a:p>
            <a:pPr lvl="1"/>
            <a:r>
              <a:rPr lang="en-US" dirty="0"/>
              <a:t>Refugee and displaced settings, including in Europe</a:t>
            </a:r>
          </a:p>
        </p:txBody>
      </p:sp>
      <p:sp>
        <p:nvSpPr>
          <p:cNvPr id="6" name="Text Placeholder 5">
            <a:extLst>
              <a:ext uri="{FF2B5EF4-FFF2-40B4-BE49-F238E27FC236}">
                <a16:creationId xmlns:a16="http://schemas.microsoft.com/office/drawing/2014/main" id="{2913CF7C-2238-4BF1-8450-4A583F10C3A5}"/>
              </a:ext>
            </a:extLst>
          </p:cNvPr>
          <p:cNvSpPr>
            <a:spLocks noGrp="1"/>
          </p:cNvSpPr>
          <p:nvPr>
            <p:ph type="body" sz="quarter" idx="13"/>
          </p:nvPr>
        </p:nvSpPr>
        <p:spPr/>
        <p:txBody>
          <a:bodyPr/>
          <a:lstStyle/>
          <a:p>
            <a:r>
              <a:rPr lang="en-US" sz="2800" b="1"/>
              <a:t>SVAMB is perpetrated…</a:t>
            </a:r>
            <a:endParaRPr lang="en-US"/>
          </a:p>
        </p:txBody>
      </p:sp>
    </p:spTree>
    <p:extLst>
      <p:ext uri="{BB962C8B-B14F-4D97-AF65-F5344CB8AC3E}">
        <p14:creationId xmlns:p14="http://schemas.microsoft.com/office/powerpoint/2010/main" val="36038076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1A8CF15-FE8D-492D-9D36-6BE4E1154D8C}"/>
              </a:ext>
            </a:extLst>
          </p:cNvPr>
          <p:cNvSpPr>
            <a:spLocks noGrp="1"/>
          </p:cNvSpPr>
          <p:nvPr>
            <p:ph type="ftr" sz="quarter" idx="11"/>
          </p:nvPr>
        </p:nvSpPr>
        <p:spPr/>
        <p:txBody>
          <a:bodyPr/>
          <a:lstStyle/>
          <a:p>
            <a:r>
              <a:rPr lang="en-US"/>
              <a:t>Module 1</a:t>
            </a:r>
          </a:p>
        </p:txBody>
      </p:sp>
      <p:sp>
        <p:nvSpPr>
          <p:cNvPr id="3" name="Slide Number Placeholder 2">
            <a:extLst>
              <a:ext uri="{FF2B5EF4-FFF2-40B4-BE49-F238E27FC236}">
                <a16:creationId xmlns:a16="http://schemas.microsoft.com/office/drawing/2014/main" id="{325EC56D-8AFE-4668-9B95-CADB96ACA64C}"/>
              </a:ext>
            </a:extLst>
          </p:cNvPr>
          <p:cNvSpPr>
            <a:spLocks noGrp="1"/>
          </p:cNvSpPr>
          <p:nvPr>
            <p:ph type="sldNum" sz="quarter" idx="12"/>
          </p:nvPr>
        </p:nvSpPr>
        <p:spPr/>
        <p:txBody>
          <a:bodyPr/>
          <a:lstStyle/>
          <a:p>
            <a:fld id="{48A1333E-11F9-45BF-8ACE-2803B6FE782D}" type="slidenum">
              <a:rPr lang="en-US" smtClean="0"/>
              <a:pPr/>
              <a:t>31</a:t>
            </a:fld>
            <a:endParaRPr lang="en-US"/>
          </a:p>
        </p:txBody>
      </p:sp>
      <p:sp>
        <p:nvSpPr>
          <p:cNvPr id="6" name="Text Placeholder 5">
            <a:extLst>
              <a:ext uri="{FF2B5EF4-FFF2-40B4-BE49-F238E27FC236}">
                <a16:creationId xmlns:a16="http://schemas.microsoft.com/office/drawing/2014/main" id="{C1053D24-4270-4A27-B00F-F7F67103188E}"/>
              </a:ext>
            </a:extLst>
          </p:cNvPr>
          <p:cNvSpPr>
            <a:spLocks noGrp="1"/>
          </p:cNvSpPr>
          <p:nvPr>
            <p:ph type="body" sz="quarter" idx="13"/>
          </p:nvPr>
        </p:nvSpPr>
        <p:spPr/>
        <p:txBody>
          <a:bodyPr/>
          <a:lstStyle/>
          <a:p>
            <a:r>
              <a:rPr lang="en-US"/>
              <a:t>What do we know? </a:t>
            </a:r>
          </a:p>
        </p:txBody>
      </p:sp>
      <p:sp>
        <p:nvSpPr>
          <p:cNvPr id="12" name="Rectangle 3">
            <a:extLst>
              <a:ext uri="{FF2B5EF4-FFF2-40B4-BE49-F238E27FC236}">
                <a16:creationId xmlns:a16="http://schemas.microsoft.com/office/drawing/2014/main" id="{25FE132F-1FF6-4710-B7D7-3D3C87759AC4}"/>
              </a:ext>
            </a:extLst>
          </p:cNvPr>
          <p:cNvSpPr txBox="1">
            <a:spLocks noChangeArrowheads="1"/>
          </p:cNvSpPr>
          <p:nvPr/>
        </p:nvSpPr>
        <p:spPr>
          <a:xfrm>
            <a:off x="1757681" y="2685012"/>
            <a:ext cx="8676639" cy="1487977"/>
          </a:xfrm>
          <a:prstGeom prst="rect">
            <a:avLst/>
          </a:prstGeom>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600" b="1" dirty="0"/>
              <a:t>What do we know about sexual violence against men and boys who have arrived in this setting?</a:t>
            </a:r>
          </a:p>
        </p:txBody>
      </p:sp>
    </p:spTree>
    <p:extLst>
      <p:ext uri="{BB962C8B-B14F-4D97-AF65-F5344CB8AC3E}">
        <p14:creationId xmlns:p14="http://schemas.microsoft.com/office/powerpoint/2010/main" val="18003635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3F1116DD-C9CF-4CFC-887A-F22C5EC5D4FE}"/>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11C3D408-14CD-45DB-B2AE-7CC3784FDBA5}"/>
              </a:ext>
            </a:extLst>
          </p:cNvPr>
          <p:cNvSpPr>
            <a:spLocks noGrp="1"/>
          </p:cNvSpPr>
          <p:nvPr>
            <p:ph type="sldNum" sz="quarter" idx="12"/>
          </p:nvPr>
        </p:nvSpPr>
        <p:spPr/>
        <p:txBody>
          <a:bodyPr/>
          <a:lstStyle/>
          <a:p>
            <a:pPr algn="ctr"/>
            <a:fld id="{48A1333E-11F9-45BF-8ACE-2803B6FE782D}" type="slidenum">
              <a:rPr lang="en-US" smtClean="0"/>
              <a:pPr algn="ctr"/>
              <a:t>32</a:t>
            </a:fld>
            <a:endParaRPr lang="en-US"/>
          </a:p>
        </p:txBody>
      </p:sp>
      <p:sp>
        <p:nvSpPr>
          <p:cNvPr id="6" name="Text Placeholder 5">
            <a:extLst>
              <a:ext uri="{FF2B5EF4-FFF2-40B4-BE49-F238E27FC236}">
                <a16:creationId xmlns:a16="http://schemas.microsoft.com/office/drawing/2014/main" id="{63BDA370-8A44-42C7-A396-4271CAE73825}"/>
              </a:ext>
            </a:extLst>
          </p:cNvPr>
          <p:cNvSpPr>
            <a:spLocks noGrp="1"/>
          </p:cNvSpPr>
          <p:nvPr>
            <p:ph type="body" sz="quarter" idx="14"/>
          </p:nvPr>
        </p:nvSpPr>
        <p:spPr/>
        <p:txBody>
          <a:bodyPr/>
          <a:lstStyle/>
          <a:p>
            <a:r>
              <a:rPr lang="en-US">
                <a:ea typeface="+mn-lt"/>
                <a:cs typeface="+mn-lt"/>
              </a:rPr>
              <a:t>Refugees and migrants in Europe originate from throughout West, Central and East Africa, as well as the Middle East and South Asia.</a:t>
            </a:r>
          </a:p>
          <a:p>
            <a:r>
              <a:rPr lang="en-US">
                <a:ea typeface="+mn-lt"/>
                <a:cs typeface="+mn-lt"/>
              </a:rPr>
              <a:t>Men and boys are targeted for sexual violence in specific conflict-affected countries of origin (e.g., DRC, Syria, South Sudan).</a:t>
            </a:r>
          </a:p>
          <a:p>
            <a:r>
              <a:rPr lang="en-US">
                <a:ea typeface="+mn-lt"/>
                <a:cs typeface="+mn-lt"/>
              </a:rPr>
              <a:t>Some, including adolescent boys and gay/bisexual men and boys, may be fleeing sexual abuse by their families and communities.</a:t>
            </a:r>
          </a:p>
          <a:p>
            <a:endParaRPr lang="en-US"/>
          </a:p>
        </p:txBody>
      </p:sp>
      <p:sp>
        <p:nvSpPr>
          <p:cNvPr id="5" name="Text Placeholder 4">
            <a:extLst>
              <a:ext uri="{FF2B5EF4-FFF2-40B4-BE49-F238E27FC236}">
                <a16:creationId xmlns:a16="http://schemas.microsoft.com/office/drawing/2014/main" id="{C7BB9DF9-FBDA-49FC-A9D6-AA1FA2432B13}"/>
              </a:ext>
            </a:extLst>
          </p:cNvPr>
          <p:cNvSpPr>
            <a:spLocks noGrp="1"/>
          </p:cNvSpPr>
          <p:nvPr>
            <p:ph type="body" sz="quarter" idx="13"/>
          </p:nvPr>
        </p:nvSpPr>
        <p:spPr/>
        <p:txBody>
          <a:bodyPr/>
          <a:lstStyle/>
          <a:p>
            <a:r>
              <a:rPr lang="en-US" sz="2800" b="1"/>
              <a:t>Sexual violence in countries of origin</a:t>
            </a:r>
            <a:endParaRPr lang="en-US"/>
          </a:p>
        </p:txBody>
      </p:sp>
    </p:spTree>
    <p:extLst>
      <p:ext uri="{BB962C8B-B14F-4D97-AF65-F5344CB8AC3E}">
        <p14:creationId xmlns:p14="http://schemas.microsoft.com/office/powerpoint/2010/main" val="5462757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19DCA31-C716-4511-9820-114B9621BF02}"/>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12D67BDC-2EC6-4B92-9CA7-6FADA2AE2275}"/>
              </a:ext>
            </a:extLst>
          </p:cNvPr>
          <p:cNvSpPr>
            <a:spLocks noGrp="1"/>
          </p:cNvSpPr>
          <p:nvPr>
            <p:ph type="sldNum" sz="quarter" idx="12"/>
          </p:nvPr>
        </p:nvSpPr>
        <p:spPr/>
        <p:txBody>
          <a:bodyPr/>
          <a:lstStyle/>
          <a:p>
            <a:pPr algn="ctr"/>
            <a:fld id="{48A1333E-11F9-45BF-8ACE-2803B6FE782D}" type="slidenum">
              <a:rPr lang="en-US" smtClean="0"/>
              <a:pPr algn="ctr"/>
              <a:t>33</a:t>
            </a:fld>
            <a:endParaRPr lang="en-US"/>
          </a:p>
        </p:txBody>
      </p:sp>
      <p:sp>
        <p:nvSpPr>
          <p:cNvPr id="5" name="Text Placeholder 4">
            <a:extLst>
              <a:ext uri="{FF2B5EF4-FFF2-40B4-BE49-F238E27FC236}">
                <a16:creationId xmlns:a16="http://schemas.microsoft.com/office/drawing/2014/main" id="{4BD529D0-6477-4531-879A-60F57D8032A7}"/>
              </a:ext>
            </a:extLst>
          </p:cNvPr>
          <p:cNvSpPr>
            <a:spLocks noGrp="1"/>
          </p:cNvSpPr>
          <p:nvPr>
            <p:ph type="body" sz="quarter" idx="14"/>
          </p:nvPr>
        </p:nvSpPr>
        <p:spPr/>
        <p:txBody>
          <a:bodyPr/>
          <a:lstStyle/>
          <a:p>
            <a:r>
              <a:rPr lang="en-US"/>
              <a:t>Of 138 male detainees in Syrian detention </a:t>
            </a:r>
            <a:r>
              <a:rPr lang="en-US" err="1"/>
              <a:t>centres</a:t>
            </a:r>
            <a:r>
              <a:rPr lang="en-US"/>
              <a:t>, almost </a:t>
            </a:r>
            <a:r>
              <a:rPr lang="en-US" b="1"/>
              <a:t>90% </a:t>
            </a:r>
            <a:r>
              <a:rPr lang="en-US"/>
              <a:t>reported some form of sexual violence (LDHR, 2019).</a:t>
            </a:r>
          </a:p>
          <a:p>
            <a:endParaRPr lang="en-US"/>
          </a:p>
        </p:txBody>
      </p:sp>
      <p:sp>
        <p:nvSpPr>
          <p:cNvPr id="6" name="Text Placeholder 5">
            <a:extLst>
              <a:ext uri="{FF2B5EF4-FFF2-40B4-BE49-F238E27FC236}">
                <a16:creationId xmlns:a16="http://schemas.microsoft.com/office/drawing/2014/main" id="{349BD77C-F601-4EEF-BDE6-DCD51E6CE02F}"/>
              </a:ext>
            </a:extLst>
          </p:cNvPr>
          <p:cNvSpPr>
            <a:spLocks noGrp="1"/>
          </p:cNvSpPr>
          <p:nvPr>
            <p:ph type="body" sz="quarter" idx="13"/>
          </p:nvPr>
        </p:nvSpPr>
        <p:spPr>
          <a:xfrm>
            <a:off x="563816" y="357382"/>
            <a:ext cx="9563336" cy="561074"/>
          </a:xfrm>
        </p:spPr>
        <p:txBody>
          <a:bodyPr/>
          <a:lstStyle/>
          <a:p>
            <a:r>
              <a:rPr lang="en-US" b="1"/>
              <a:t>Sexual violence in country of origin: Syria</a:t>
            </a:r>
            <a:endParaRPr lang="en-US"/>
          </a:p>
        </p:txBody>
      </p:sp>
      <p:sp>
        <p:nvSpPr>
          <p:cNvPr id="8" name="TextBox 7">
            <a:extLst>
              <a:ext uri="{FF2B5EF4-FFF2-40B4-BE49-F238E27FC236}">
                <a16:creationId xmlns:a16="http://schemas.microsoft.com/office/drawing/2014/main" id="{9C765C4A-6A43-4217-BBE3-6449C1516B2A}"/>
              </a:ext>
            </a:extLst>
          </p:cNvPr>
          <p:cNvSpPr txBox="1"/>
          <p:nvPr/>
        </p:nvSpPr>
        <p:spPr>
          <a:xfrm>
            <a:off x="658813" y="4197270"/>
            <a:ext cx="11269639" cy="1908215"/>
          </a:xfrm>
          <a:prstGeom prst="rect">
            <a:avLst/>
          </a:prstGeom>
          <a:solidFill>
            <a:schemeClr val="bg1">
              <a:lumMod val="95000"/>
            </a:schemeClr>
          </a:solidFill>
        </p:spPr>
        <p:txBody>
          <a:bodyPr wrap="square" rIns="1872000">
            <a:spAutoFit/>
          </a:bodyPr>
          <a:lstStyle/>
          <a:p>
            <a:pPr marL="0" indent="0" algn="r">
              <a:buNone/>
            </a:pPr>
            <a:r>
              <a:rPr lang="en-US" sz="2000" b="1" i="1">
                <a:solidFill>
                  <a:schemeClr val="accent4"/>
                </a:solidFill>
                <a:ea typeface="+mn-lt"/>
                <a:cs typeface="+mn-lt"/>
              </a:rPr>
              <a:t>“When I was in detention in Syria I was tortured in every possible way…. At night, they hung us from our hands – they tortured us with electricity to the genitals. They put a stick inside of me…. All we could hear were people saying, ‘Stop! Don’t! My [anus] is bleeding’… I thought we would die.” </a:t>
            </a:r>
          </a:p>
          <a:p>
            <a:pPr marL="0" indent="0">
              <a:buNone/>
            </a:pPr>
            <a:endParaRPr lang="en-US" sz="2000" b="1" i="1">
              <a:solidFill>
                <a:schemeClr val="accent2"/>
              </a:solidFill>
              <a:ea typeface="+mn-lt"/>
              <a:cs typeface="+mn-lt"/>
            </a:endParaRPr>
          </a:p>
          <a:p>
            <a:pPr indent="0" algn="r"/>
            <a:r>
              <a:rPr lang="en-US" b="1" i="1">
                <a:solidFill>
                  <a:schemeClr val="accent1">
                    <a:lumMod val="60000"/>
                    <a:lumOff val="40000"/>
                  </a:schemeClr>
                </a:solidFill>
                <a:ea typeface="+mn-lt"/>
                <a:cs typeface="+mn-lt"/>
              </a:rPr>
              <a:t>(UNHCR, 2017)</a:t>
            </a:r>
          </a:p>
        </p:txBody>
      </p:sp>
    </p:spTree>
    <p:extLst>
      <p:ext uri="{BB962C8B-B14F-4D97-AF65-F5344CB8AC3E}">
        <p14:creationId xmlns:p14="http://schemas.microsoft.com/office/powerpoint/2010/main" val="10542492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417A0A6-C48B-4422-B273-E3FD3911CB01}"/>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713ACBCD-E21A-49B8-B946-EBF242592346}"/>
              </a:ext>
            </a:extLst>
          </p:cNvPr>
          <p:cNvSpPr>
            <a:spLocks noGrp="1"/>
          </p:cNvSpPr>
          <p:nvPr>
            <p:ph type="sldNum" sz="quarter" idx="12"/>
          </p:nvPr>
        </p:nvSpPr>
        <p:spPr/>
        <p:txBody>
          <a:bodyPr/>
          <a:lstStyle/>
          <a:p>
            <a:pPr algn="ctr"/>
            <a:fld id="{48A1333E-11F9-45BF-8ACE-2803B6FE782D}" type="slidenum">
              <a:rPr lang="en-US" smtClean="0"/>
              <a:pPr algn="ctr"/>
              <a:t>34</a:t>
            </a:fld>
            <a:endParaRPr lang="en-US"/>
          </a:p>
        </p:txBody>
      </p:sp>
      <p:sp>
        <p:nvSpPr>
          <p:cNvPr id="5" name="Text Placeholder 4">
            <a:extLst>
              <a:ext uri="{FF2B5EF4-FFF2-40B4-BE49-F238E27FC236}">
                <a16:creationId xmlns:a16="http://schemas.microsoft.com/office/drawing/2014/main" id="{E9CF5161-F473-4296-B8A2-A830FD9071F5}"/>
              </a:ext>
            </a:extLst>
          </p:cNvPr>
          <p:cNvSpPr>
            <a:spLocks noGrp="1"/>
          </p:cNvSpPr>
          <p:nvPr>
            <p:ph type="body" sz="quarter" idx="14"/>
          </p:nvPr>
        </p:nvSpPr>
        <p:spPr/>
        <p:txBody>
          <a:bodyPr/>
          <a:lstStyle/>
          <a:p>
            <a:r>
              <a:rPr lang="en-US"/>
              <a:t>Of 55 male migrants who had transited through Libya to Europe since 2017, </a:t>
            </a:r>
            <a:r>
              <a:rPr lang="en-US" b="1"/>
              <a:t>78.2% </a:t>
            </a:r>
            <a:r>
              <a:rPr lang="en-US"/>
              <a:t>reported witnessing sexual violence and </a:t>
            </a:r>
            <a:r>
              <a:rPr lang="en-US" b="1"/>
              <a:t>18.9% </a:t>
            </a:r>
            <a:r>
              <a:rPr lang="en-US"/>
              <a:t>disclosed experiencing sexual violence in Libya (</a:t>
            </a:r>
            <a:r>
              <a:rPr lang="en-US" err="1"/>
              <a:t>Reques</a:t>
            </a:r>
            <a:r>
              <a:rPr lang="en-US"/>
              <a:t>, 2020).</a:t>
            </a:r>
            <a:endParaRPr lang="en-US">
              <a:cs typeface="Calibri"/>
            </a:endParaRPr>
          </a:p>
          <a:p>
            <a:endParaRPr lang="en-US"/>
          </a:p>
        </p:txBody>
      </p:sp>
      <p:sp>
        <p:nvSpPr>
          <p:cNvPr id="6" name="Text Placeholder 5">
            <a:extLst>
              <a:ext uri="{FF2B5EF4-FFF2-40B4-BE49-F238E27FC236}">
                <a16:creationId xmlns:a16="http://schemas.microsoft.com/office/drawing/2014/main" id="{990FD808-7859-4177-B5BC-F49191E8BC92}"/>
              </a:ext>
            </a:extLst>
          </p:cNvPr>
          <p:cNvSpPr>
            <a:spLocks noGrp="1"/>
          </p:cNvSpPr>
          <p:nvPr>
            <p:ph type="body" sz="quarter" idx="13"/>
          </p:nvPr>
        </p:nvSpPr>
        <p:spPr/>
        <p:txBody>
          <a:bodyPr/>
          <a:lstStyle/>
          <a:p>
            <a:r>
              <a:rPr lang="en-US" sz="2800" b="1">
                <a:latin typeface="+mn-lt"/>
                <a:cs typeface="Arial"/>
              </a:rPr>
              <a:t>Sexual violence </a:t>
            </a:r>
            <a:r>
              <a:rPr lang="en-US" sz="2800" b="1" err="1">
                <a:latin typeface="+mn-lt"/>
                <a:cs typeface="Arial"/>
              </a:rPr>
              <a:t>en</a:t>
            </a:r>
            <a:r>
              <a:rPr lang="en-US" sz="2800" b="1">
                <a:latin typeface="+mn-lt"/>
                <a:cs typeface="Arial"/>
              </a:rPr>
              <a:t> route to Europe</a:t>
            </a:r>
            <a:endParaRPr lang="en-US"/>
          </a:p>
        </p:txBody>
      </p:sp>
      <p:sp>
        <p:nvSpPr>
          <p:cNvPr id="7" name="TextBox 6">
            <a:extLst>
              <a:ext uri="{FF2B5EF4-FFF2-40B4-BE49-F238E27FC236}">
                <a16:creationId xmlns:a16="http://schemas.microsoft.com/office/drawing/2014/main" id="{F7F455C5-F244-4117-82F5-D981D2D4373A}"/>
              </a:ext>
            </a:extLst>
          </p:cNvPr>
          <p:cNvSpPr txBox="1"/>
          <p:nvPr/>
        </p:nvSpPr>
        <p:spPr>
          <a:xfrm>
            <a:off x="658813" y="4197270"/>
            <a:ext cx="11269639" cy="1292662"/>
          </a:xfrm>
          <a:prstGeom prst="rect">
            <a:avLst/>
          </a:prstGeom>
          <a:solidFill>
            <a:schemeClr val="bg1">
              <a:lumMod val="95000"/>
            </a:schemeClr>
          </a:solidFill>
        </p:spPr>
        <p:txBody>
          <a:bodyPr wrap="square" rIns="1872000">
            <a:spAutoFit/>
          </a:bodyPr>
          <a:lstStyle/>
          <a:p>
            <a:pPr marL="0" indent="0" algn="r">
              <a:buNone/>
            </a:pPr>
            <a:r>
              <a:rPr lang="en-US" sz="2000" b="1" i="1">
                <a:solidFill>
                  <a:schemeClr val="accent4"/>
                </a:solidFill>
                <a:ea typeface="+mn-lt"/>
                <a:cs typeface="+mn-lt"/>
              </a:rPr>
              <a:t>“There is no person who can say that there was no [sexual] violence. Each person experienced violence from Niger, to Libya, to Italy…. No one can say that it didn’t happen.” </a:t>
            </a:r>
          </a:p>
          <a:p>
            <a:pPr indent="0" algn="r"/>
            <a:r>
              <a:rPr lang="en-US" b="1" i="1">
                <a:solidFill>
                  <a:schemeClr val="accent1">
                    <a:lumMod val="60000"/>
                    <a:lumOff val="40000"/>
                  </a:schemeClr>
                </a:solidFill>
                <a:ea typeface="+mn-lt"/>
                <a:cs typeface="+mn-lt"/>
              </a:rPr>
              <a:t>'</a:t>
            </a:r>
            <a:r>
              <a:rPr lang="en-US" b="1" i="1" err="1">
                <a:solidFill>
                  <a:schemeClr val="accent1">
                    <a:lumMod val="60000"/>
                    <a:lumOff val="40000"/>
                  </a:schemeClr>
                </a:solidFill>
                <a:ea typeface="+mn-lt"/>
                <a:cs typeface="+mn-lt"/>
              </a:rPr>
              <a:t>Oumar</a:t>
            </a:r>
            <a:r>
              <a:rPr lang="en-US" b="1" i="1">
                <a:solidFill>
                  <a:schemeClr val="accent1">
                    <a:lumMod val="60000"/>
                    <a:lumOff val="40000"/>
                  </a:schemeClr>
                </a:solidFill>
                <a:ea typeface="+mn-lt"/>
                <a:cs typeface="+mn-lt"/>
              </a:rPr>
              <a:t>' from Mali, living in Italy (Women’s Refugee Commission, 2019)</a:t>
            </a:r>
          </a:p>
        </p:txBody>
      </p:sp>
    </p:spTree>
    <p:extLst>
      <p:ext uri="{BB962C8B-B14F-4D97-AF65-F5344CB8AC3E}">
        <p14:creationId xmlns:p14="http://schemas.microsoft.com/office/powerpoint/2010/main" val="22091461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8EAF384-EACA-457E-9B7C-8651B4D0B54E}"/>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1945EF48-75EC-4AC3-8C01-0B0401F99BF3}"/>
              </a:ext>
            </a:extLst>
          </p:cNvPr>
          <p:cNvSpPr>
            <a:spLocks noGrp="1"/>
          </p:cNvSpPr>
          <p:nvPr>
            <p:ph type="sldNum" sz="quarter" idx="12"/>
          </p:nvPr>
        </p:nvSpPr>
        <p:spPr/>
        <p:txBody>
          <a:bodyPr/>
          <a:lstStyle/>
          <a:p>
            <a:pPr algn="ctr"/>
            <a:fld id="{48A1333E-11F9-45BF-8ACE-2803B6FE782D}" type="slidenum">
              <a:rPr lang="en-US" smtClean="0"/>
              <a:pPr algn="ctr"/>
              <a:t>35</a:t>
            </a:fld>
            <a:endParaRPr lang="en-US"/>
          </a:p>
        </p:txBody>
      </p:sp>
      <p:sp>
        <p:nvSpPr>
          <p:cNvPr id="5" name="Text Placeholder 4">
            <a:extLst>
              <a:ext uri="{FF2B5EF4-FFF2-40B4-BE49-F238E27FC236}">
                <a16:creationId xmlns:a16="http://schemas.microsoft.com/office/drawing/2014/main" id="{20AE2CEF-A9DC-4375-B2D1-BB9856B09196}"/>
              </a:ext>
            </a:extLst>
          </p:cNvPr>
          <p:cNvSpPr>
            <a:spLocks noGrp="1"/>
          </p:cNvSpPr>
          <p:nvPr>
            <p:ph type="body" sz="quarter" idx="14"/>
          </p:nvPr>
        </p:nvSpPr>
        <p:spPr/>
        <p:txBody>
          <a:bodyPr/>
          <a:lstStyle/>
          <a:p>
            <a:pPr marL="0" indent="0">
              <a:buNone/>
            </a:pPr>
            <a:r>
              <a:rPr lang="en-SG" b="1"/>
              <a:t>In conflict-affected settings: </a:t>
            </a:r>
          </a:p>
          <a:p>
            <a:r>
              <a:rPr lang="en-SG"/>
              <a:t>Forced witnessing of sexual violence against others</a:t>
            </a:r>
          </a:p>
          <a:p>
            <a:r>
              <a:rPr lang="en-SG"/>
              <a:t>Genital violence, such as burns, electroshock, amputation</a:t>
            </a:r>
          </a:p>
          <a:p>
            <a:r>
              <a:rPr lang="en-SG"/>
              <a:t>Anal rape, including with objects</a:t>
            </a:r>
          </a:p>
          <a:p>
            <a:r>
              <a:rPr lang="en-SG"/>
              <a:t>Forced sexual violence against others</a:t>
            </a:r>
          </a:p>
          <a:p>
            <a:pPr marL="0" indent="0">
              <a:buNone/>
            </a:pPr>
            <a:r>
              <a:rPr lang="en-SG"/>
              <a:t>I</a:t>
            </a:r>
            <a:r>
              <a:rPr lang="en-SG" b="1"/>
              <a:t>n refugee/displacement settings:</a:t>
            </a:r>
          </a:p>
          <a:p>
            <a:r>
              <a:rPr lang="en-SG"/>
              <a:t>Sexual exploitation </a:t>
            </a:r>
          </a:p>
          <a:p>
            <a:r>
              <a:rPr lang="en-SG"/>
              <a:t>Sexual abuse of younger boys</a:t>
            </a:r>
          </a:p>
          <a:p>
            <a:r>
              <a:rPr lang="en-SG"/>
              <a:t>Rape and other forms of sexual violence</a:t>
            </a:r>
          </a:p>
          <a:p>
            <a:endParaRPr lang="en-US"/>
          </a:p>
        </p:txBody>
      </p:sp>
      <p:sp>
        <p:nvSpPr>
          <p:cNvPr id="6" name="Text Placeholder 5">
            <a:extLst>
              <a:ext uri="{FF2B5EF4-FFF2-40B4-BE49-F238E27FC236}">
                <a16:creationId xmlns:a16="http://schemas.microsoft.com/office/drawing/2014/main" id="{F3BF879B-6E10-45A5-B817-51113D6FCA52}"/>
              </a:ext>
            </a:extLst>
          </p:cNvPr>
          <p:cNvSpPr>
            <a:spLocks noGrp="1"/>
          </p:cNvSpPr>
          <p:nvPr>
            <p:ph type="body" sz="quarter" idx="13"/>
          </p:nvPr>
        </p:nvSpPr>
        <p:spPr/>
        <p:txBody>
          <a:bodyPr/>
          <a:lstStyle/>
          <a:p>
            <a:r>
              <a:rPr lang="en-US" sz="2800" b="1"/>
              <a:t>Common forms of SVAMB </a:t>
            </a:r>
            <a:endParaRPr lang="en-US"/>
          </a:p>
        </p:txBody>
      </p:sp>
    </p:spTree>
    <p:extLst>
      <p:ext uri="{BB962C8B-B14F-4D97-AF65-F5344CB8AC3E}">
        <p14:creationId xmlns:p14="http://schemas.microsoft.com/office/powerpoint/2010/main" val="19921160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48C6BDA-6189-456D-AF9C-B14D29431513}"/>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94C8A0B7-D224-4846-B4C4-D1169CBE1727}"/>
              </a:ext>
            </a:extLst>
          </p:cNvPr>
          <p:cNvSpPr>
            <a:spLocks noGrp="1"/>
          </p:cNvSpPr>
          <p:nvPr>
            <p:ph type="sldNum" sz="quarter" idx="12"/>
          </p:nvPr>
        </p:nvSpPr>
        <p:spPr/>
        <p:txBody>
          <a:bodyPr/>
          <a:lstStyle/>
          <a:p>
            <a:pPr algn="ctr"/>
            <a:fld id="{48A1333E-11F9-45BF-8ACE-2803B6FE782D}" type="slidenum">
              <a:rPr lang="en-US" smtClean="0"/>
              <a:pPr algn="ctr"/>
              <a:t>36</a:t>
            </a:fld>
            <a:endParaRPr lang="en-US"/>
          </a:p>
        </p:txBody>
      </p:sp>
      <p:sp>
        <p:nvSpPr>
          <p:cNvPr id="5" name="Text Placeholder 4">
            <a:extLst>
              <a:ext uri="{FF2B5EF4-FFF2-40B4-BE49-F238E27FC236}">
                <a16:creationId xmlns:a16="http://schemas.microsoft.com/office/drawing/2014/main" id="{FF9530DB-17E4-41B5-B4FE-C6CDF47DC673}"/>
              </a:ext>
            </a:extLst>
          </p:cNvPr>
          <p:cNvSpPr>
            <a:spLocks noGrp="1"/>
          </p:cNvSpPr>
          <p:nvPr>
            <p:ph type="body" sz="quarter" idx="14"/>
          </p:nvPr>
        </p:nvSpPr>
        <p:spPr/>
        <p:txBody>
          <a:bodyPr/>
          <a:lstStyle/>
          <a:p>
            <a:r>
              <a:rPr lang="en-US" dirty="0"/>
              <a:t>Adolescent boys and young men </a:t>
            </a:r>
          </a:p>
          <a:p>
            <a:r>
              <a:rPr lang="en-US" dirty="0"/>
              <a:t>Unaccompanied boys and adolescents</a:t>
            </a:r>
          </a:p>
          <a:p>
            <a:r>
              <a:rPr lang="en-US" dirty="0"/>
              <a:t>Young boys</a:t>
            </a:r>
          </a:p>
          <a:p>
            <a:r>
              <a:rPr lang="en-US" dirty="0"/>
              <a:t>Gay, bisexual and transgender men and boys (and others)</a:t>
            </a:r>
          </a:p>
          <a:p>
            <a:r>
              <a:rPr lang="en-US" dirty="0"/>
              <a:t>Male detainees</a:t>
            </a:r>
          </a:p>
          <a:p>
            <a:r>
              <a:rPr lang="en-US" dirty="0"/>
              <a:t>Men selling sex</a:t>
            </a:r>
          </a:p>
          <a:p>
            <a:r>
              <a:rPr lang="en-US" dirty="0"/>
              <a:t>Men and boys with disabilities</a:t>
            </a:r>
          </a:p>
          <a:p>
            <a:r>
              <a:rPr lang="en-US" dirty="0"/>
              <a:t>Others?</a:t>
            </a:r>
          </a:p>
          <a:p>
            <a:endParaRPr lang="en-US" dirty="0"/>
          </a:p>
        </p:txBody>
      </p:sp>
      <p:sp>
        <p:nvSpPr>
          <p:cNvPr id="6" name="Text Placeholder 5">
            <a:extLst>
              <a:ext uri="{FF2B5EF4-FFF2-40B4-BE49-F238E27FC236}">
                <a16:creationId xmlns:a16="http://schemas.microsoft.com/office/drawing/2014/main" id="{5BF8CE5E-5756-48D9-BC49-0F69C97E2BA8}"/>
              </a:ext>
            </a:extLst>
          </p:cNvPr>
          <p:cNvSpPr>
            <a:spLocks noGrp="1"/>
          </p:cNvSpPr>
          <p:nvPr>
            <p:ph type="body" sz="quarter" idx="13"/>
          </p:nvPr>
        </p:nvSpPr>
        <p:spPr/>
        <p:txBody>
          <a:bodyPr/>
          <a:lstStyle/>
          <a:p>
            <a:r>
              <a:rPr lang="en-US" b="1"/>
              <a:t>Vulnerable groups</a:t>
            </a:r>
            <a:endParaRPr lang="en-US"/>
          </a:p>
        </p:txBody>
      </p:sp>
    </p:spTree>
    <p:extLst>
      <p:ext uri="{BB962C8B-B14F-4D97-AF65-F5344CB8AC3E}">
        <p14:creationId xmlns:p14="http://schemas.microsoft.com/office/powerpoint/2010/main" val="18690041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8CBBC16-0F94-4159-B6CD-C69750231354}"/>
              </a:ext>
            </a:extLst>
          </p:cNvPr>
          <p:cNvSpPr>
            <a:spLocks noGrp="1"/>
          </p:cNvSpPr>
          <p:nvPr>
            <p:ph type="sldNum" sz="quarter" idx="12"/>
          </p:nvPr>
        </p:nvSpPr>
        <p:spPr/>
        <p:txBody>
          <a:bodyPr/>
          <a:lstStyle/>
          <a:p>
            <a:pPr algn="ctr"/>
            <a:fld id="{48A1333E-11F9-45BF-8ACE-2803B6FE782D}" type="slidenum">
              <a:rPr lang="en-US" smtClean="0"/>
              <a:pPr algn="ctr"/>
              <a:t>37</a:t>
            </a:fld>
            <a:endParaRPr lang="en-US"/>
          </a:p>
        </p:txBody>
      </p:sp>
      <p:sp>
        <p:nvSpPr>
          <p:cNvPr id="5" name="Text Placeholder 4">
            <a:extLst>
              <a:ext uri="{FF2B5EF4-FFF2-40B4-BE49-F238E27FC236}">
                <a16:creationId xmlns:a16="http://schemas.microsoft.com/office/drawing/2014/main" id="{01542EAA-F74C-4AA2-B2C9-F740BA0C9465}"/>
              </a:ext>
            </a:extLst>
          </p:cNvPr>
          <p:cNvSpPr>
            <a:spLocks noGrp="1"/>
          </p:cNvSpPr>
          <p:nvPr>
            <p:ph type="body" sz="quarter" idx="14"/>
          </p:nvPr>
        </p:nvSpPr>
        <p:spPr/>
        <p:txBody>
          <a:bodyPr/>
          <a:lstStyle/>
          <a:p>
            <a:r>
              <a:rPr lang="en-US" dirty="0">
                <a:ea typeface="+mn-lt"/>
                <a:cs typeface="+mn-lt"/>
              </a:rPr>
              <a:t>GBV and SVAMB have both similar and different root causes:</a:t>
            </a:r>
          </a:p>
          <a:p>
            <a:pPr lvl="1"/>
            <a:r>
              <a:rPr lang="en-US" dirty="0">
                <a:ea typeface="+mn-lt"/>
                <a:cs typeface="+mn-lt"/>
              </a:rPr>
              <a:t>SVAMB is sometimes perpetrated to undermine traditional masculine norms of men as powerful protectors; however, men do not experience systematic gender inequality as women and girls.</a:t>
            </a:r>
          </a:p>
          <a:p>
            <a:r>
              <a:rPr lang="en-US" dirty="0">
                <a:ea typeface="+mn-lt"/>
                <a:cs typeface="+mn-lt"/>
              </a:rPr>
              <a:t>SVAMB can be perpetrated against anyone and the vast majority of perpetrators appear to be (heterosexual) men.</a:t>
            </a:r>
          </a:p>
          <a:p>
            <a:r>
              <a:rPr lang="en-US" dirty="0">
                <a:ea typeface="+mn-lt"/>
                <a:cs typeface="+mn-lt"/>
              </a:rPr>
              <a:t>Sexual violence is perpetrated in the home countries of refugees and migrants, along migration routes, and in countries of refuge, including throughout Europe.</a:t>
            </a:r>
          </a:p>
          <a:p>
            <a:r>
              <a:rPr lang="en-US" dirty="0">
                <a:cs typeface="Calibri"/>
              </a:rPr>
              <a:t>There are specific groups of men and boys that </a:t>
            </a:r>
            <a:r>
              <a:rPr lang="en-US" dirty="0">
                <a:ea typeface="+mn-lt"/>
                <a:cs typeface="+mn-lt"/>
              </a:rPr>
              <a:t>may be particularly vulnerable to sexual violence.</a:t>
            </a:r>
          </a:p>
          <a:p>
            <a:endParaRPr lang="en-US" dirty="0"/>
          </a:p>
        </p:txBody>
      </p:sp>
      <p:sp>
        <p:nvSpPr>
          <p:cNvPr id="6" name="Text Placeholder 5">
            <a:extLst>
              <a:ext uri="{FF2B5EF4-FFF2-40B4-BE49-F238E27FC236}">
                <a16:creationId xmlns:a16="http://schemas.microsoft.com/office/drawing/2014/main" id="{8585FE98-6FEC-4128-AE14-60EC33D433A2}"/>
              </a:ext>
            </a:extLst>
          </p:cNvPr>
          <p:cNvSpPr>
            <a:spLocks noGrp="1"/>
          </p:cNvSpPr>
          <p:nvPr>
            <p:ph type="body" sz="quarter" idx="13"/>
          </p:nvPr>
        </p:nvSpPr>
        <p:spPr/>
        <p:txBody>
          <a:bodyPr/>
          <a:lstStyle/>
          <a:p>
            <a:r>
              <a:rPr lang="en-US">
                <a:cs typeface="Calibri Light"/>
              </a:rPr>
              <a:t>Recap</a:t>
            </a:r>
            <a:endParaRPr lang="en-US"/>
          </a:p>
        </p:txBody>
      </p:sp>
      <p:sp>
        <p:nvSpPr>
          <p:cNvPr id="7" name="Footer Placeholder 1">
            <a:extLst>
              <a:ext uri="{FF2B5EF4-FFF2-40B4-BE49-F238E27FC236}">
                <a16:creationId xmlns:a16="http://schemas.microsoft.com/office/drawing/2014/main" id="{EF44A173-F968-4BE9-A3C0-F86524A8352D}"/>
              </a:ext>
            </a:extLst>
          </p:cNvPr>
          <p:cNvSpPr>
            <a:spLocks noGrp="1"/>
          </p:cNvSpPr>
          <p:nvPr>
            <p:ph type="ftr" sz="quarter" idx="11"/>
          </p:nvPr>
        </p:nvSpPr>
        <p:spPr>
          <a:xfrm>
            <a:off x="-466413" y="6490177"/>
            <a:ext cx="4114800" cy="208213"/>
          </a:xfrm>
        </p:spPr>
        <p:txBody>
          <a:bodyPr/>
          <a:lstStyle/>
          <a:p>
            <a:pPr algn="r"/>
            <a:r>
              <a:rPr lang="en-US"/>
              <a:t>Module 1</a:t>
            </a:r>
          </a:p>
        </p:txBody>
      </p:sp>
    </p:spTree>
    <p:extLst>
      <p:ext uri="{BB962C8B-B14F-4D97-AF65-F5344CB8AC3E}">
        <p14:creationId xmlns:p14="http://schemas.microsoft.com/office/powerpoint/2010/main" val="1024881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037A79A-F1EB-41FB-9C01-688DC14D9DA3}"/>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4855533D-028C-43E2-B414-6037CB01C2E6}"/>
              </a:ext>
            </a:extLst>
          </p:cNvPr>
          <p:cNvSpPr>
            <a:spLocks noGrp="1"/>
          </p:cNvSpPr>
          <p:nvPr>
            <p:ph type="sldNum" sz="quarter" idx="12"/>
          </p:nvPr>
        </p:nvSpPr>
        <p:spPr/>
        <p:txBody>
          <a:bodyPr/>
          <a:lstStyle/>
          <a:p>
            <a:pPr algn="ctr"/>
            <a:fld id="{48A1333E-11F9-45BF-8ACE-2803B6FE782D}" type="slidenum">
              <a:rPr lang="en-US" smtClean="0"/>
              <a:pPr algn="ctr"/>
              <a:t>38</a:t>
            </a:fld>
            <a:endParaRPr lang="en-US"/>
          </a:p>
        </p:txBody>
      </p:sp>
      <p:sp>
        <p:nvSpPr>
          <p:cNvPr id="8" name="Text Placeholder 7">
            <a:extLst>
              <a:ext uri="{FF2B5EF4-FFF2-40B4-BE49-F238E27FC236}">
                <a16:creationId xmlns:a16="http://schemas.microsoft.com/office/drawing/2014/main" id="{B1203C0B-59F3-4F9E-951A-AFEB9E5E6D13}"/>
              </a:ext>
            </a:extLst>
          </p:cNvPr>
          <p:cNvSpPr>
            <a:spLocks noGrp="1"/>
          </p:cNvSpPr>
          <p:nvPr>
            <p:ph type="body" sz="quarter" idx="13"/>
          </p:nvPr>
        </p:nvSpPr>
        <p:spPr/>
        <p:txBody>
          <a:bodyPr/>
          <a:lstStyle/>
          <a:p>
            <a:r>
              <a:rPr lang="en-US" b="1">
                <a:ea typeface="+mj-lt"/>
                <a:cs typeface="+mj-lt"/>
              </a:rPr>
              <a:t>Consequences of GBV and SVAMB</a:t>
            </a:r>
            <a:endParaRPr lang="en-US"/>
          </a:p>
        </p:txBody>
      </p:sp>
      <p:sp>
        <p:nvSpPr>
          <p:cNvPr id="9" name="Rectangle 8">
            <a:extLst>
              <a:ext uri="{FF2B5EF4-FFF2-40B4-BE49-F238E27FC236}">
                <a16:creationId xmlns:a16="http://schemas.microsoft.com/office/drawing/2014/main" id="{11E4397D-3BD8-4A98-B645-7EF17A69D2BF}"/>
              </a:ext>
            </a:extLst>
          </p:cNvPr>
          <p:cNvSpPr/>
          <p:nvPr/>
        </p:nvSpPr>
        <p:spPr>
          <a:xfrm>
            <a:off x="2544948" y="1931738"/>
            <a:ext cx="7102104" cy="299452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432000" rIns="432000" rtlCol="0" anchor="ctr"/>
          <a:lstStyle/>
          <a:p>
            <a:pPr algn="ctr">
              <a:lnSpc>
                <a:spcPct val="90000"/>
              </a:lnSpc>
              <a:spcBef>
                <a:spcPts val="1000"/>
              </a:spcBef>
            </a:pPr>
            <a:r>
              <a:rPr lang="en-US" sz="2800" b="1">
                <a:solidFill>
                  <a:schemeClr val="accent1"/>
                </a:solidFill>
                <a:ea typeface="+mn-lt"/>
                <a:cs typeface="+mn-lt"/>
              </a:rPr>
              <a:t>GROUP WORK</a:t>
            </a:r>
            <a:endParaRPr lang="en-US" b="1">
              <a:solidFill>
                <a:schemeClr val="accent1"/>
              </a:solidFill>
            </a:endParaRPr>
          </a:p>
          <a:p>
            <a:pPr>
              <a:lnSpc>
                <a:spcPct val="90000"/>
              </a:lnSpc>
              <a:spcBef>
                <a:spcPts val="1000"/>
              </a:spcBef>
            </a:pPr>
            <a:r>
              <a:rPr lang="en-US" sz="2800" b="1">
                <a:solidFill>
                  <a:schemeClr val="accent1"/>
                </a:solidFill>
                <a:ea typeface="+mn-lt"/>
                <a:cs typeface="+mn-lt"/>
              </a:rPr>
              <a:t>Group 1: </a:t>
            </a:r>
            <a:r>
              <a:rPr lang="en-US" sz="2800">
                <a:ea typeface="+mn-lt"/>
                <a:cs typeface="+mn-lt"/>
              </a:rPr>
              <a:t>Physical consequence </a:t>
            </a:r>
          </a:p>
          <a:p>
            <a:pPr>
              <a:lnSpc>
                <a:spcPct val="90000"/>
              </a:lnSpc>
              <a:spcBef>
                <a:spcPts val="1000"/>
              </a:spcBef>
            </a:pPr>
            <a:r>
              <a:rPr lang="en-US" sz="2800" b="1">
                <a:solidFill>
                  <a:schemeClr val="accent1"/>
                </a:solidFill>
                <a:ea typeface="+mn-lt"/>
                <a:cs typeface="+mn-lt"/>
              </a:rPr>
              <a:t>Group 2: </a:t>
            </a:r>
            <a:r>
              <a:rPr lang="en-US" sz="2800">
                <a:ea typeface="+mn-lt"/>
                <a:cs typeface="+mn-lt"/>
              </a:rPr>
              <a:t>Mental health consequences </a:t>
            </a:r>
          </a:p>
          <a:p>
            <a:pPr>
              <a:lnSpc>
                <a:spcPct val="90000"/>
              </a:lnSpc>
              <a:spcBef>
                <a:spcPts val="1000"/>
              </a:spcBef>
            </a:pPr>
            <a:r>
              <a:rPr lang="en-US" sz="2800" b="1">
                <a:solidFill>
                  <a:schemeClr val="accent1"/>
                </a:solidFill>
                <a:ea typeface="+mn-lt"/>
                <a:cs typeface="+mn-lt"/>
              </a:rPr>
              <a:t>Group 3: </a:t>
            </a:r>
            <a:r>
              <a:rPr lang="en-US" sz="2800">
                <a:ea typeface="+mn-lt"/>
                <a:cs typeface="+mn-lt"/>
              </a:rPr>
              <a:t>Social consequences</a:t>
            </a:r>
          </a:p>
          <a:p>
            <a:pPr algn="ctr"/>
            <a:endParaRPr lang="en-US">
              <a:cs typeface="Calibri"/>
            </a:endParaRPr>
          </a:p>
        </p:txBody>
      </p:sp>
    </p:spTree>
    <p:extLst>
      <p:ext uri="{BB962C8B-B14F-4D97-AF65-F5344CB8AC3E}">
        <p14:creationId xmlns:p14="http://schemas.microsoft.com/office/powerpoint/2010/main" val="29746962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7FE63B3-A98D-41E4-A804-661251226215}"/>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F038541A-0D85-456D-AEBD-797A386E723E}"/>
              </a:ext>
            </a:extLst>
          </p:cNvPr>
          <p:cNvSpPr>
            <a:spLocks noGrp="1"/>
          </p:cNvSpPr>
          <p:nvPr>
            <p:ph type="sldNum" sz="quarter" idx="12"/>
          </p:nvPr>
        </p:nvSpPr>
        <p:spPr/>
        <p:txBody>
          <a:bodyPr/>
          <a:lstStyle/>
          <a:p>
            <a:pPr algn="ctr"/>
            <a:fld id="{48A1333E-11F9-45BF-8ACE-2803B6FE782D}" type="slidenum">
              <a:rPr lang="en-US" smtClean="0"/>
              <a:pPr algn="ctr"/>
              <a:t>39</a:t>
            </a:fld>
            <a:endParaRPr lang="en-US"/>
          </a:p>
        </p:txBody>
      </p:sp>
      <p:sp>
        <p:nvSpPr>
          <p:cNvPr id="5" name="Text Placeholder 4">
            <a:extLst>
              <a:ext uri="{FF2B5EF4-FFF2-40B4-BE49-F238E27FC236}">
                <a16:creationId xmlns:a16="http://schemas.microsoft.com/office/drawing/2014/main" id="{C03DE5FD-3B4E-458B-9A56-A28165A959D4}"/>
              </a:ext>
            </a:extLst>
          </p:cNvPr>
          <p:cNvSpPr>
            <a:spLocks noGrp="1"/>
          </p:cNvSpPr>
          <p:nvPr>
            <p:ph type="body" sz="quarter" idx="13"/>
          </p:nvPr>
        </p:nvSpPr>
        <p:spPr/>
        <p:txBody>
          <a:bodyPr/>
          <a:lstStyle/>
          <a:p>
            <a:r>
              <a:rPr lang="en-US"/>
              <a:t>Possible consequences</a:t>
            </a:r>
          </a:p>
        </p:txBody>
      </p:sp>
      <p:graphicFrame>
        <p:nvGraphicFramePr>
          <p:cNvPr id="6" name="Segnaposto contenuto 3">
            <a:extLst>
              <a:ext uri="{FF2B5EF4-FFF2-40B4-BE49-F238E27FC236}">
                <a16:creationId xmlns:a16="http://schemas.microsoft.com/office/drawing/2014/main" id="{D891E2B8-5C75-4569-9521-871BD7323B35}"/>
              </a:ext>
            </a:extLst>
          </p:cNvPr>
          <p:cNvGraphicFramePr>
            <a:graphicFrameLocks/>
          </p:cNvGraphicFramePr>
          <p:nvPr>
            <p:extLst>
              <p:ext uri="{D42A27DB-BD31-4B8C-83A1-F6EECF244321}">
                <p14:modId xmlns:p14="http://schemas.microsoft.com/office/powerpoint/2010/main" val="1328358382"/>
              </p:ext>
            </p:extLst>
          </p:nvPr>
        </p:nvGraphicFramePr>
        <p:xfrm>
          <a:off x="1" y="1244409"/>
          <a:ext cx="11928450" cy="4937780"/>
        </p:xfrm>
        <a:graphic>
          <a:graphicData uri="http://schemas.openxmlformats.org/drawingml/2006/table">
            <a:tbl>
              <a:tblPr firstRow="1" bandRow="1">
                <a:tableStyleId>{5C22544A-7EE6-4342-B048-85BDC9FD1C3A}</a:tableStyleId>
              </a:tblPr>
              <a:tblGrid>
                <a:gridCol w="3976150">
                  <a:extLst>
                    <a:ext uri="{9D8B030D-6E8A-4147-A177-3AD203B41FA5}">
                      <a16:colId xmlns:a16="http://schemas.microsoft.com/office/drawing/2014/main" val="318185987"/>
                    </a:ext>
                  </a:extLst>
                </a:gridCol>
                <a:gridCol w="3976150">
                  <a:extLst>
                    <a:ext uri="{9D8B030D-6E8A-4147-A177-3AD203B41FA5}">
                      <a16:colId xmlns:a16="http://schemas.microsoft.com/office/drawing/2014/main" val="85871441"/>
                    </a:ext>
                  </a:extLst>
                </a:gridCol>
                <a:gridCol w="3976150">
                  <a:extLst>
                    <a:ext uri="{9D8B030D-6E8A-4147-A177-3AD203B41FA5}">
                      <a16:colId xmlns:a16="http://schemas.microsoft.com/office/drawing/2014/main" val="3168444766"/>
                    </a:ext>
                  </a:extLst>
                </a:gridCol>
              </a:tblGrid>
              <a:tr h="94877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GB" sz="2000" b="1" u="none" strike="noStrike" cap="none" normalizeH="0" baseline="0">
                          <a:ln>
                            <a:noFill/>
                          </a:ln>
                          <a:solidFill>
                            <a:schemeClr val="accent1"/>
                          </a:solidFill>
                          <a:effectLst/>
                          <a:latin typeface="+mj-lt"/>
                          <a:cs typeface="Calibri"/>
                        </a:rPr>
                        <a:t>Physical health </a:t>
                      </a:r>
                      <a:br>
                        <a:rPr kumimoji="0" lang="en-GB" sz="2000" b="1" u="none" strike="noStrike" cap="none" normalizeH="0" baseline="0">
                          <a:ln>
                            <a:noFill/>
                          </a:ln>
                          <a:solidFill>
                            <a:schemeClr val="accent1"/>
                          </a:solidFill>
                          <a:effectLst/>
                          <a:latin typeface="+mj-lt"/>
                          <a:cs typeface="Calibri"/>
                        </a:rPr>
                      </a:br>
                      <a:r>
                        <a:rPr kumimoji="0" lang="en-GB" sz="2000" b="1" u="none" strike="noStrike" cap="none" normalizeH="0" baseline="0">
                          <a:ln>
                            <a:noFill/>
                          </a:ln>
                          <a:solidFill>
                            <a:schemeClr val="accent1"/>
                          </a:solidFill>
                          <a:effectLst/>
                          <a:latin typeface="+mj-lt"/>
                          <a:cs typeface="Calibri"/>
                        </a:rPr>
                        <a:t>consequences</a:t>
                      </a:r>
                      <a:endParaRPr kumimoji="0" lang="es-PA" sz="2000" b="1" i="0" u="none" strike="noStrike" cap="none" normalizeH="0" baseline="0">
                        <a:ln>
                          <a:noFill/>
                        </a:ln>
                        <a:solidFill>
                          <a:schemeClr val="accent1"/>
                        </a:solidFill>
                        <a:effectLst/>
                        <a:latin typeface="+mj-lt"/>
                        <a:ea typeface="Calibri" pitchFamily="34" charset="0"/>
                        <a:cs typeface="Calibri"/>
                      </a:endParaRPr>
                    </a:p>
                  </a:txBody>
                  <a:tcPr marL="68573" marR="68573" marT="0" marB="0" anchor="ctr" horzOverflow="overflow">
                    <a:solidFill>
                      <a:schemeClr val="accent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GB" sz="2000" b="1" u="none" strike="noStrike" cap="none" normalizeH="0" baseline="0" noProof="0">
                          <a:ln>
                            <a:noFill/>
                          </a:ln>
                          <a:solidFill>
                            <a:schemeClr val="accent1"/>
                          </a:solidFill>
                          <a:effectLst/>
                          <a:latin typeface="+mj-lt"/>
                          <a:cs typeface="Calibri"/>
                        </a:rPr>
                        <a:t>Psychological health consequences</a:t>
                      </a:r>
                      <a:endParaRPr kumimoji="0" lang="en-GB" sz="2000" b="1" i="0" u="none" strike="noStrike" cap="none" normalizeH="0" baseline="0" noProof="0">
                        <a:ln>
                          <a:noFill/>
                        </a:ln>
                        <a:solidFill>
                          <a:schemeClr val="accent1"/>
                        </a:solidFill>
                        <a:effectLst/>
                        <a:latin typeface="+mj-lt"/>
                        <a:ea typeface="Calibri" pitchFamily="34" charset="0"/>
                        <a:cs typeface="Calibri"/>
                      </a:endParaRPr>
                    </a:p>
                  </a:txBody>
                  <a:tcPr marL="68573" marR="68573" marT="0" marB="0" anchor="ctr" horzOverflow="overflow">
                    <a:solidFill>
                      <a:schemeClr val="accent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GB" sz="2000" b="1" u="none" strike="noStrike" cap="none" normalizeH="0" baseline="0">
                          <a:ln>
                            <a:noFill/>
                          </a:ln>
                          <a:solidFill>
                            <a:schemeClr val="accent1"/>
                          </a:solidFill>
                          <a:effectLst/>
                          <a:latin typeface="+mj-lt"/>
                          <a:cs typeface="Calibri"/>
                        </a:rPr>
                        <a:t>Social </a:t>
                      </a:r>
                      <a:r>
                        <a:rPr lang="en-GB" sz="2000" b="1" u="none" strike="noStrike" cap="none" normalizeH="0" baseline="0">
                          <a:ln>
                            <a:noFill/>
                          </a:ln>
                          <a:solidFill>
                            <a:schemeClr val="accent1"/>
                          </a:solidFill>
                          <a:effectLst/>
                          <a:latin typeface="+mj-lt"/>
                          <a:cs typeface="Calibri"/>
                        </a:rPr>
                        <a:t>and</a:t>
                      </a:r>
                      <a:r>
                        <a:rPr kumimoji="0" lang="en-GB" sz="2000" b="1" u="none" strike="noStrike" cap="none" normalizeH="0" baseline="0">
                          <a:ln>
                            <a:noFill/>
                          </a:ln>
                          <a:solidFill>
                            <a:schemeClr val="accent1"/>
                          </a:solidFill>
                          <a:effectLst/>
                          <a:latin typeface="+mj-lt"/>
                          <a:cs typeface="Calibri"/>
                        </a:rPr>
                        <a:t> </a:t>
                      </a:r>
                      <a:r>
                        <a:rPr lang="en-GB" sz="2000" b="1" u="none" strike="noStrike" cap="none" normalizeH="0" baseline="0">
                          <a:ln>
                            <a:noFill/>
                          </a:ln>
                          <a:solidFill>
                            <a:schemeClr val="accent1"/>
                          </a:solidFill>
                          <a:effectLst/>
                          <a:latin typeface="+mj-lt"/>
                          <a:cs typeface="Calibri"/>
                        </a:rPr>
                        <a:t>economic</a:t>
                      </a:r>
                      <a:r>
                        <a:rPr kumimoji="0" lang="en-GB" sz="2000" b="1" u="none" strike="noStrike" cap="none" normalizeH="0" baseline="0">
                          <a:ln>
                            <a:noFill/>
                          </a:ln>
                          <a:solidFill>
                            <a:schemeClr val="accent1"/>
                          </a:solidFill>
                          <a:effectLst/>
                          <a:latin typeface="+mj-lt"/>
                          <a:cs typeface="Calibri"/>
                        </a:rPr>
                        <a:t> consequences</a:t>
                      </a:r>
                      <a:endParaRPr kumimoji="0" lang="es-PA" sz="2000" b="1" i="0" u="none" strike="noStrike" cap="none" normalizeH="0" baseline="0">
                        <a:ln>
                          <a:noFill/>
                        </a:ln>
                        <a:solidFill>
                          <a:schemeClr val="accent1"/>
                        </a:solidFill>
                        <a:effectLst/>
                        <a:latin typeface="+mj-lt"/>
                        <a:ea typeface="Calibri" pitchFamily="34" charset="0"/>
                        <a:cs typeface="Calibri"/>
                      </a:endParaRPr>
                    </a:p>
                  </a:txBody>
                  <a:tcPr marL="68573" marR="68573" marT="0" marB="0" anchor="ctr" horzOverflow="overflow">
                    <a:solidFill>
                      <a:schemeClr val="accent4"/>
                    </a:solidFill>
                  </a:tcPr>
                </a:tc>
                <a:extLst>
                  <a:ext uri="{0D108BD9-81ED-4DB2-BD59-A6C34878D82A}">
                    <a16:rowId xmlns:a16="http://schemas.microsoft.com/office/drawing/2014/main" val="1832473996"/>
                  </a:ext>
                </a:extLst>
              </a:tr>
              <a:tr h="386541">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GB" sz="1800" u="none" strike="noStrike" cap="none" normalizeH="0" baseline="0">
                          <a:ln>
                            <a:noFill/>
                          </a:ln>
                          <a:effectLst/>
                          <a:latin typeface="+mn-lt"/>
                          <a:cs typeface="Calibri"/>
                        </a:rPr>
                        <a:t>Physical </a:t>
                      </a:r>
                      <a:r>
                        <a:rPr lang="en-GB" sz="1800" u="none" strike="noStrike" cap="none" normalizeH="0" baseline="0">
                          <a:ln>
                            <a:noFill/>
                          </a:ln>
                          <a:effectLst/>
                          <a:latin typeface="+mn-lt"/>
                          <a:cs typeface="Calibri"/>
                        </a:rPr>
                        <a:t>injuries</a:t>
                      </a:r>
                      <a:endParaRPr kumimoji="0" lang="es-PA" sz="1800" b="0" i="0" u="none" strike="noStrike" cap="none" normalizeH="0" baseline="0">
                        <a:ln>
                          <a:noFill/>
                        </a:ln>
                        <a:solidFill>
                          <a:schemeClr val="tx1"/>
                        </a:solidFill>
                        <a:effectLst/>
                        <a:latin typeface="+mn-lt"/>
                        <a:ea typeface="Calibri" pitchFamily="34" charset="0"/>
                        <a:cs typeface="Calibri"/>
                      </a:endParaRPr>
                    </a:p>
                  </a:txBody>
                  <a:tcPr marL="396000" marR="45720" anchor="ctr" horzOverflow="overflow">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GB" sz="1800" u="none" strike="noStrike" cap="none" normalizeH="0" baseline="0">
                          <a:ln>
                            <a:noFill/>
                          </a:ln>
                          <a:effectLst/>
                          <a:latin typeface="+mn-lt"/>
                          <a:cs typeface="Calibri"/>
                        </a:rPr>
                        <a:t>Depression</a:t>
                      </a:r>
                      <a:endParaRPr kumimoji="0" lang="es-PA" sz="1800" b="0" i="0" u="none" strike="noStrike" cap="none" normalizeH="0" baseline="0">
                        <a:ln>
                          <a:noFill/>
                        </a:ln>
                        <a:solidFill>
                          <a:schemeClr val="tx1"/>
                        </a:solidFill>
                        <a:effectLst/>
                        <a:latin typeface="+mn-lt"/>
                        <a:ea typeface="Calibri" pitchFamily="34" charset="0"/>
                        <a:cs typeface="Calibri"/>
                      </a:endParaRPr>
                    </a:p>
                  </a:txBody>
                  <a:tcPr marL="45720" marR="4572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GB" sz="1800" u="none" strike="noStrike" cap="none" normalizeH="0" baseline="0">
                          <a:ln>
                            <a:noFill/>
                          </a:ln>
                          <a:effectLst/>
                          <a:latin typeface="+mn-lt"/>
                          <a:cs typeface="Calibri"/>
                        </a:rPr>
                        <a:t>Victim blaming</a:t>
                      </a:r>
                      <a:endParaRPr kumimoji="0" lang="es-PA" sz="1800" b="0" i="0" u="none" strike="noStrike" cap="none" normalizeH="0" baseline="0">
                        <a:ln>
                          <a:noFill/>
                        </a:ln>
                        <a:solidFill>
                          <a:schemeClr val="tx1"/>
                        </a:solidFill>
                        <a:effectLst/>
                        <a:latin typeface="+mn-lt"/>
                        <a:ea typeface="Calibri" pitchFamily="34" charset="0"/>
                        <a:cs typeface="Calibri"/>
                      </a:endParaRPr>
                    </a:p>
                  </a:txBody>
                  <a:tcPr marL="45720" marR="45720" anchor="ctr" horzOverflow="overflow">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76576762"/>
                  </a:ext>
                </a:extLst>
              </a:tr>
              <a:tr h="707345">
                <a:tc>
                  <a:txBody>
                    <a:bodyPr/>
                    <a:lstStyle/>
                    <a:p>
                      <a:pPr marL="0" marR="0" lvl="0" indent="0" algn="l">
                        <a:lnSpc>
                          <a:spcPct val="114999"/>
                        </a:lnSpc>
                        <a:spcBef>
                          <a:spcPct val="0"/>
                        </a:spcBef>
                        <a:spcAft>
                          <a:spcPct val="0"/>
                        </a:spcAft>
                        <a:buNone/>
                      </a:pPr>
                      <a:r>
                        <a:rPr lang="en-GB" sz="1800" b="0" i="0" u="none" strike="noStrike" cap="none" normalizeH="0" baseline="0" noProof="0">
                          <a:ln>
                            <a:noFill/>
                          </a:ln>
                          <a:effectLst/>
                          <a:latin typeface="+mn-lt"/>
                        </a:rPr>
                        <a:t>Sexually transmitted infections, including </a:t>
                      </a:r>
                      <a:r>
                        <a:rPr kumimoji="0" lang="en-GB" sz="1800" b="0" i="0" u="none" strike="noStrike" cap="none" normalizeH="0" baseline="0" noProof="0">
                          <a:ln>
                            <a:noFill/>
                          </a:ln>
                          <a:effectLst/>
                          <a:latin typeface="+mn-lt"/>
                        </a:rPr>
                        <a:t>HIV</a:t>
                      </a:r>
                      <a:endParaRPr kumimoji="0" lang="en-US" sz="1600" b="0" i="0" noProof="0">
                        <a:latin typeface="+mn-lt"/>
                      </a:endParaRPr>
                    </a:p>
                  </a:txBody>
                  <a:tcPr marL="396000" marR="45720" anchor="ctr" horzOverflow="overflow">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a:lnSpc>
                          <a:spcPct val="114999"/>
                        </a:lnSpc>
                        <a:spcBef>
                          <a:spcPct val="0"/>
                        </a:spcBef>
                        <a:spcAft>
                          <a:spcPct val="0"/>
                        </a:spcAft>
                        <a:buClrTx/>
                        <a:buSzTx/>
                        <a:buNone/>
                        <a:tabLst/>
                      </a:pPr>
                      <a:r>
                        <a:rPr lang="en-GB" sz="1800" b="0" i="0" u="none" strike="noStrike" cap="none" normalizeH="0" baseline="0" noProof="0">
                          <a:ln>
                            <a:noFill/>
                          </a:ln>
                          <a:effectLst/>
                          <a:latin typeface="+mn-lt"/>
                        </a:rPr>
                        <a:t>Anxiety</a:t>
                      </a:r>
                      <a:endParaRPr kumimoji="0" lang="en-US" sz="1600">
                        <a:latin typeface="+mn-lt"/>
                      </a:endParaRPr>
                    </a:p>
                  </a:txBody>
                  <a:tcPr marL="45720" marR="4572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lang="en-GB" sz="1800" u="none" strike="noStrike" cap="none" normalizeH="0" baseline="0">
                          <a:ln>
                            <a:noFill/>
                          </a:ln>
                          <a:effectLst/>
                          <a:latin typeface="+mn-lt"/>
                          <a:cs typeface="Calibri"/>
                        </a:rPr>
                        <a:t>Stigmatization</a:t>
                      </a:r>
                      <a:endParaRPr kumimoji="0" lang="es-PA" sz="1800" b="0" i="0" u="none" strike="noStrike" cap="none" normalizeH="0" baseline="0">
                        <a:ln>
                          <a:noFill/>
                        </a:ln>
                        <a:solidFill>
                          <a:schemeClr val="tx1"/>
                        </a:solidFill>
                        <a:effectLst/>
                        <a:latin typeface="+mn-lt"/>
                        <a:ea typeface="Calibri" pitchFamily="34" charset="0"/>
                        <a:cs typeface="Calibri"/>
                      </a:endParaRPr>
                    </a:p>
                  </a:txBody>
                  <a:tcPr marL="45720" marR="45720" anchor="ctr" horzOverflow="overflow">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4396868"/>
                  </a:ext>
                </a:extLst>
              </a:tr>
              <a:tr h="386541">
                <a:tc>
                  <a:txBody>
                    <a:bodyPr/>
                    <a:lstStyle/>
                    <a:p>
                      <a:pPr marL="0" marR="0" lvl="0" indent="0" algn="l" rtl="0">
                        <a:lnSpc>
                          <a:spcPct val="114999"/>
                        </a:lnSpc>
                        <a:spcBef>
                          <a:spcPct val="0"/>
                        </a:spcBef>
                        <a:spcAft>
                          <a:spcPct val="0"/>
                        </a:spcAft>
                        <a:buFontTx/>
                        <a:buNone/>
                      </a:pPr>
                      <a:r>
                        <a:rPr lang="en-GB" sz="1800" u="none" strike="noStrike" cap="none" normalizeH="0" baseline="0">
                          <a:ln>
                            <a:noFill/>
                          </a:ln>
                          <a:effectLst/>
                          <a:latin typeface="+mn-lt"/>
                          <a:cs typeface="Calibri"/>
                        </a:rPr>
                        <a:t>Unwanted pregnancies</a:t>
                      </a:r>
                      <a:endParaRPr kumimoji="0" lang="es-PA" sz="1800" b="0" i="0" u="none" strike="noStrike" cap="none" normalizeH="0" baseline="0">
                        <a:ln>
                          <a:noFill/>
                        </a:ln>
                        <a:solidFill>
                          <a:schemeClr val="tx1"/>
                        </a:solidFill>
                        <a:effectLst/>
                        <a:latin typeface="+mn-lt"/>
                        <a:cs typeface="Calibri"/>
                      </a:endParaRPr>
                    </a:p>
                  </a:txBody>
                  <a:tcPr marL="396000" marR="45720" anchor="ctr" horzOverflow="overflow">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GB" sz="1800" u="none" strike="noStrike" cap="none" normalizeH="0" baseline="0">
                          <a:ln>
                            <a:noFill/>
                          </a:ln>
                          <a:effectLst/>
                          <a:latin typeface="+mn-lt"/>
                          <a:cs typeface="Calibri"/>
                        </a:rPr>
                        <a:t>Self-blame</a:t>
                      </a:r>
                      <a:endParaRPr kumimoji="0" lang="es-PA" sz="1800" b="0" i="0" u="none" strike="noStrike" cap="none" normalizeH="0" baseline="0">
                        <a:ln>
                          <a:noFill/>
                        </a:ln>
                        <a:solidFill>
                          <a:schemeClr val="tx1"/>
                        </a:solidFill>
                        <a:effectLst/>
                        <a:latin typeface="+mn-lt"/>
                        <a:ea typeface="Calibri" pitchFamily="34" charset="0"/>
                        <a:cs typeface="Calibri"/>
                      </a:endParaRPr>
                    </a:p>
                  </a:txBody>
                  <a:tcPr marL="45720" marR="4572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GB" sz="1800" u="none" strike="noStrike" cap="none" normalizeH="0" baseline="0">
                          <a:ln>
                            <a:noFill/>
                          </a:ln>
                          <a:effectLst/>
                          <a:latin typeface="+mn-lt"/>
                          <a:cs typeface="Calibri"/>
                        </a:rPr>
                        <a:t>Rejection, including divorce</a:t>
                      </a:r>
                      <a:endParaRPr kumimoji="0" lang="es-PA" sz="1800" b="0" i="0" u="none" strike="noStrike" cap="none" normalizeH="0" baseline="0">
                        <a:ln>
                          <a:noFill/>
                        </a:ln>
                        <a:solidFill>
                          <a:schemeClr val="tx1"/>
                        </a:solidFill>
                        <a:effectLst/>
                        <a:latin typeface="+mn-lt"/>
                        <a:ea typeface="Calibri" pitchFamily="34" charset="0"/>
                        <a:cs typeface="Calibri"/>
                      </a:endParaRPr>
                    </a:p>
                  </a:txBody>
                  <a:tcPr marL="45720" marR="45720" anchor="ctr" horzOverflow="overflow">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69797611"/>
                  </a:ext>
                </a:extLst>
              </a:tr>
              <a:tr h="386541">
                <a:tc>
                  <a:txBody>
                    <a:bodyPr/>
                    <a:lstStyle/>
                    <a:p>
                      <a:pPr marL="0" marR="0" lvl="0" indent="0" algn="l" rtl="0">
                        <a:lnSpc>
                          <a:spcPct val="114999"/>
                        </a:lnSpc>
                        <a:spcBef>
                          <a:spcPct val="0"/>
                        </a:spcBef>
                        <a:spcAft>
                          <a:spcPct val="0"/>
                        </a:spcAft>
                        <a:buFontTx/>
                        <a:buNone/>
                      </a:pPr>
                      <a:r>
                        <a:rPr lang="en-GB" sz="1800" u="none" strike="noStrike" cap="none" normalizeH="0" baseline="0">
                          <a:ln>
                            <a:noFill/>
                          </a:ln>
                          <a:effectLst/>
                          <a:latin typeface="+mn-lt"/>
                          <a:cs typeface="Calibri"/>
                        </a:rPr>
                        <a:t>Unsafe abortions</a:t>
                      </a:r>
                      <a:endParaRPr kumimoji="0" lang="es-PA" sz="1800" b="0" i="0" u="none" strike="noStrike" cap="none" normalizeH="0" baseline="0">
                        <a:ln>
                          <a:noFill/>
                        </a:ln>
                        <a:solidFill>
                          <a:schemeClr val="tx1"/>
                        </a:solidFill>
                        <a:effectLst/>
                        <a:latin typeface="+mn-lt"/>
                        <a:cs typeface="Calibri"/>
                      </a:endParaRPr>
                    </a:p>
                  </a:txBody>
                  <a:tcPr marL="396000" marR="45720" anchor="ctr" horzOverflow="overflow">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rtl="0" eaLnBrk="1" fontAlgn="base" latinLnBrk="0" hangingPunct="1">
                        <a:lnSpc>
                          <a:spcPct val="115000"/>
                        </a:lnSpc>
                        <a:spcBef>
                          <a:spcPct val="0"/>
                        </a:spcBef>
                        <a:spcAft>
                          <a:spcPct val="0"/>
                        </a:spcAft>
                        <a:buFontTx/>
                        <a:buNone/>
                      </a:pPr>
                      <a:r>
                        <a:rPr lang="en-GB" sz="1800" u="none" strike="noStrike" cap="none" normalizeH="0" baseline="0">
                          <a:ln>
                            <a:noFill/>
                          </a:ln>
                          <a:effectLst/>
                          <a:latin typeface="+mn-lt"/>
                          <a:cs typeface="Calibri"/>
                        </a:rPr>
                        <a:t>Post-traumatic stress disorder</a:t>
                      </a:r>
                      <a:endParaRPr kumimoji="0" lang="en-GB" sz="1800" u="none" strike="noStrike" cap="none" normalizeH="0" baseline="0">
                        <a:ln>
                          <a:noFill/>
                        </a:ln>
                        <a:effectLst/>
                        <a:latin typeface="+mn-lt"/>
                        <a:cs typeface="Calibri"/>
                      </a:endParaRPr>
                    </a:p>
                  </a:txBody>
                  <a:tcPr marL="45720" marR="4572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GB" sz="1800" u="none" strike="noStrike" cap="none" normalizeH="0" baseline="0">
                          <a:ln>
                            <a:noFill/>
                          </a:ln>
                          <a:effectLst/>
                          <a:latin typeface="+mn-lt"/>
                          <a:cs typeface="Calibri"/>
                        </a:rPr>
                        <a:t>Isolation</a:t>
                      </a:r>
                      <a:endParaRPr kumimoji="0" lang="es-PA" sz="1800" b="0" i="0" u="none" strike="noStrike" cap="none" normalizeH="0" baseline="0">
                        <a:ln>
                          <a:noFill/>
                        </a:ln>
                        <a:solidFill>
                          <a:schemeClr val="tx1"/>
                        </a:solidFill>
                        <a:effectLst/>
                        <a:latin typeface="+mn-lt"/>
                        <a:ea typeface="Calibri" pitchFamily="34" charset="0"/>
                        <a:cs typeface="Calibri"/>
                      </a:endParaRPr>
                    </a:p>
                  </a:txBody>
                  <a:tcPr marL="45720" marR="45720" anchor="ctr" horzOverflow="overflow">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81503916"/>
                  </a:ext>
                </a:extLst>
              </a:tr>
              <a:tr h="1028150">
                <a:tc>
                  <a:txBody>
                    <a:bodyPr/>
                    <a:lstStyle/>
                    <a:p>
                      <a:pPr marL="0" marR="0" lvl="0" indent="0" algn="l" rtl="0" eaLnBrk="1" fontAlgn="base" latinLnBrk="0" hangingPunct="1">
                        <a:lnSpc>
                          <a:spcPct val="115000"/>
                        </a:lnSpc>
                        <a:spcBef>
                          <a:spcPct val="0"/>
                        </a:spcBef>
                        <a:spcAft>
                          <a:spcPct val="0"/>
                        </a:spcAft>
                        <a:buFontTx/>
                        <a:buNone/>
                      </a:pPr>
                      <a:r>
                        <a:rPr lang="en-GB" sz="1800" u="none" strike="noStrike" cap="none" normalizeH="0" baseline="0">
                          <a:ln>
                            <a:noFill/>
                          </a:ln>
                          <a:effectLst/>
                          <a:latin typeface="+mn-lt"/>
                          <a:cs typeface="Calibri"/>
                        </a:rPr>
                        <a:t>Genital Injury (</a:t>
                      </a:r>
                      <a:r>
                        <a:rPr lang="en-GB" sz="1800" b="0" i="0" u="none" strike="noStrike" cap="none" normalizeH="0" baseline="0" noProof="0">
                          <a:ln>
                            <a:noFill/>
                          </a:ln>
                          <a:effectLst/>
                          <a:latin typeface="+mn-lt"/>
                        </a:rPr>
                        <a:t>can include severe injury such as castration, lacerations and other injuries)</a:t>
                      </a:r>
                      <a:endParaRPr kumimoji="0" lang="en-GB" sz="1800" u="none" strike="noStrike" cap="none" normalizeH="0" baseline="0">
                        <a:ln>
                          <a:noFill/>
                        </a:ln>
                        <a:effectLst/>
                        <a:latin typeface="+mn-lt"/>
                        <a:cs typeface="Calibri"/>
                      </a:endParaRPr>
                    </a:p>
                  </a:txBody>
                  <a:tcPr marL="396000" marR="45720" anchor="ctr" horzOverflow="overflow">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lang="en-GB" sz="1800" u="none" strike="noStrike" cap="none" normalizeH="0" baseline="0">
                          <a:ln>
                            <a:noFill/>
                          </a:ln>
                          <a:effectLst/>
                          <a:latin typeface="+mn-lt"/>
                          <a:cs typeface="Calibri"/>
                        </a:rPr>
                        <a:t>Nightmares</a:t>
                      </a:r>
                      <a:endParaRPr kumimoji="0" lang="es-PA" sz="1800" b="0" i="0" u="none" strike="noStrike" cap="none" normalizeH="0" baseline="0">
                        <a:ln>
                          <a:noFill/>
                        </a:ln>
                        <a:solidFill>
                          <a:schemeClr val="tx1"/>
                        </a:solidFill>
                        <a:effectLst/>
                        <a:latin typeface="+mn-lt"/>
                        <a:ea typeface="Calibri" pitchFamily="34" charset="0"/>
                        <a:cs typeface="Calibri"/>
                      </a:endParaRPr>
                    </a:p>
                  </a:txBody>
                  <a:tcPr marL="45720" marR="4572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mn-lt"/>
                          <a:ea typeface="ＭＳ Ｐゴシック"/>
                          <a:cs typeface="Calibri"/>
                        </a:rPr>
                        <a:t>Decreased earning capacity/contribution</a:t>
                      </a:r>
                    </a:p>
                  </a:txBody>
                  <a:tcPr marL="45720" marR="45720" anchor="ctr" horzOverflow="overflow">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26885818"/>
                  </a:ext>
                </a:extLst>
              </a:tr>
              <a:tr h="386541">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lang="en-GB" sz="1800" u="none" strike="noStrike" cap="none" normalizeH="0" baseline="0">
                          <a:ln>
                            <a:noFill/>
                          </a:ln>
                          <a:effectLst/>
                          <a:latin typeface="+mn-lt"/>
                          <a:cs typeface="Calibri"/>
                        </a:rPr>
                        <a:t>Fistulas</a:t>
                      </a:r>
                      <a:endParaRPr kumimoji="0" lang="es-PA" sz="1800" b="0" i="0" u="none" strike="noStrike" cap="none" normalizeH="0" baseline="0">
                        <a:ln>
                          <a:noFill/>
                        </a:ln>
                        <a:solidFill>
                          <a:schemeClr val="tx1"/>
                        </a:solidFill>
                        <a:effectLst/>
                        <a:latin typeface="+mn-lt"/>
                        <a:ea typeface="Calibri" pitchFamily="34" charset="0"/>
                        <a:cs typeface="Calibri"/>
                      </a:endParaRPr>
                    </a:p>
                  </a:txBody>
                  <a:tcPr marL="396000" marR="45720" anchor="ctr" horzOverflow="overflow">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rtl="0">
                        <a:lnSpc>
                          <a:spcPct val="114999"/>
                        </a:lnSpc>
                        <a:spcBef>
                          <a:spcPct val="0"/>
                        </a:spcBef>
                        <a:spcAft>
                          <a:spcPct val="0"/>
                        </a:spcAft>
                        <a:buFontTx/>
                        <a:buNone/>
                      </a:pPr>
                      <a:r>
                        <a:rPr lang="en-GB" sz="1800" u="none" strike="noStrike" cap="none" normalizeH="0" baseline="0">
                          <a:ln>
                            <a:noFill/>
                          </a:ln>
                          <a:effectLst/>
                          <a:latin typeface="+mn-lt"/>
                          <a:cs typeface="Calibri"/>
                        </a:rPr>
                        <a:t>Alcohol or drug abuse</a:t>
                      </a:r>
                      <a:endParaRPr kumimoji="0" lang="en-GB" sz="1800" u="none" strike="noStrike" cap="none" normalizeH="0" baseline="0">
                        <a:ln>
                          <a:noFill/>
                        </a:ln>
                        <a:effectLst/>
                        <a:latin typeface="+mn-lt"/>
                        <a:cs typeface="Calibri"/>
                      </a:endParaRPr>
                    </a:p>
                  </a:txBody>
                  <a:tcPr marL="45720" marR="4572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mn-lt"/>
                          <a:ea typeface="ＭＳ Ｐゴシック"/>
                          <a:cs typeface="Calibri"/>
                        </a:rPr>
                        <a:t>Increased poverty</a:t>
                      </a:r>
                    </a:p>
                  </a:txBody>
                  <a:tcPr marL="45720" marR="45720" anchor="ctr" horzOverflow="overflow">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9937007"/>
                  </a:ext>
                </a:extLst>
              </a:tr>
              <a:tr h="707345">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s-PA" sz="1800" b="0" i="0" u="none" strike="noStrike" cap="none" normalizeH="0" baseline="0">
                          <a:ln>
                            <a:noFill/>
                          </a:ln>
                          <a:solidFill>
                            <a:schemeClr val="tx1"/>
                          </a:solidFill>
                          <a:effectLst/>
                          <a:latin typeface="+mn-lt"/>
                          <a:ea typeface="Calibri" pitchFamily="34" charset="0"/>
                          <a:cs typeface="Calibri"/>
                        </a:rPr>
                        <a:t>Death by suicide, honor killings, femicide</a:t>
                      </a:r>
                    </a:p>
                  </a:txBody>
                  <a:tcPr marL="396000" marR="45720" anchor="ctr" horzOverflow="overflow">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a:lnSpc>
                          <a:spcPct val="114999"/>
                        </a:lnSpc>
                        <a:spcBef>
                          <a:spcPct val="0"/>
                        </a:spcBef>
                        <a:spcAft>
                          <a:spcPct val="0"/>
                        </a:spcAft>
                        <a:buNone/>
                      </a:pPr>
                      <a:r>
                        <a:rPr lang="en-GB" sz="1800" b="0" i="0" u="none" strike="noStrike" cap="none" normalizeH="0" baseline="0" noProof="0">
                          <a:ln>
                            <a:noFill/>
                          </a:ln>
                          <a:effectLst/>
                          <a:latin typeface="+mn-lt"/>
                        </a:rPr>
                        <a:t>Suicidal thoughts/actions</a:t>
                      </a:r>
                      <a:endParaRPr kumimoji="0" lang="en-US" sz="1600">
                        <a:latin typeface="+mn-lt"/>
                      </a:endParaRPr>
                    </a:p>
                  </a:txBody>
                  <a:tcPr marL="45720" marR="4572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mn-lt"/>
                          <a:ea typeface="ＭＳ Ｐゴシック"/>
                          <a:cs typeface="Calibri"/>
                        </a:rPr>
                        <a:t>Risk of re-victimization</a:t>
                      </a:r>
                    </a:p>
                  </a:txBody>
                  <a:tcPr marL="45720" marR="45720" anchor="ctr" horzOverflow="overflow">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2848953"/>
                  </a:ext>
                </a:extLst>
              </a:tr>
            </a:tbl>
          </a:graphicData>
        </a:graphic>
      </p:graphicFrame>
    </p:spTree>
    <p:extLst>
      <p:ext uri="{BB962C8B-B14F-4D97-AF65-F5344CB8AC3E}">
        <p14:creationId xmlns:p14="http://schemas.microsoft.com/office/powerpoint/2010/main" val="3344291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9D499ED6-5E84-49DF-8BFA-461262644315}"/>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028C93E6-A61B-482A-A7F9-466C6E644695}"/>
              </a:ext>
            </a:extLst>
          </p:cNvPr>
          <p:cNvSpPr>
            <a:spLocks noGrp="1"/>
          </p:cNvSpPr>
          <p:nvPr>
            <p:ph type="sldNum" sz="quarter" idx="12"/>
          </p:nvPr>
        </p:nvSpPr>
        <p:spPr/>
        <p:txBody>
          <a:bodyPr/>
          <a:lstStyle/>
          <a:p>
            <a:pPr algn="ctr"/>
            <a:fld id="{48A1333E-11F9-45BF-8ACE-2803B6FE782D}" type="slidenum">
              <a:rPr lang="en-US" smtClean="0"/>
              <a:pPr algn="ctr"/>
              <a:t>4</a:t>
            </a:fld>
            <a:endParaRPr lang="en-US"/>
          </a:p>
        </p:txBody>
      </p:sp>
      <p:sp>
        <p:nvSpPr>
          <p:cNvPr id="7" name="Text Placeholder 6">
            <a:extLst>
              <a:ext uri="{FF2B5EF4-FFF2-40B4-BE49-F238E27FC236}">
                <a16:creationId xmlns:a16="http://schemas.microsoft.com/office/drawing/2014/main" id="{5398A61C-B1C4-4433-AFD3-DC69E73402B5}"/>
              </a:ext>
            </a:extLst>
          </p:cNvPr>
          <p:cNvSpPr>
            <a:spLocks noGrp="1"/>
          </p:cNvSpPr>
          <p:nvPr>
            <p:ph type="body" sz="quarter" idx="13"/>
          </p:nvPr>
        </p:nvSpPr>
        <p:spPr/>
        <p:txBody>
          <a:bodyPr/>
          <a:lstStyle/>
          <a:p>
            <a:r>
              <a:rPr lang="en-US"/>
              <a:t>Power</a:t>
            </a:r>
          </a:p>
        </p:txBody>
      </p:sp>
      <p:graphicFrame>
        <p:nvGraphicFramePr>
          <p:cNvPr id="8" name="Content Placeholder 6">
            <a:extLst>
              <a:ext uri="{FF2B5EF4-FFF2-40B4-BE49-F238E27FC236}">
                <a16:creationId xmlns:a16="http://schemas.microsoft.com/office/drawing/2014/main" id="{B74F492D-F524-4E0D-8F50-8ABC8F019B00}"/>
              </a:ext>
            </a:extLst>
          </p:cNvPr>
          <p:cNvGraphicFramePr>
            <a:graphicFrameLocks/>
          </p:cNvGraphicFramePr>
          <p:nvPr>
            <p:extLst>
              <p:ext uri="{D42A27DB-BD31-4B8C-83A1-F6EECF244321}">
                <p14:modId xmlns:p14="http://schemas.microsoft.com/office/powerpoint/2010/main" val="2748909057"/>
              </p:ext>
            </p:extLst>
          </p:nvPr>
        </p:nvGraphicFramePr>
        <p:xfrm>
          <a:off x="621534" y="1250377"/>
          <a:ext cx="10563922" cy="48820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91880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76EA1F2B-829D-4BE6-AA08-6C03BF383E0F}"/>
              </a:ext>
            </a:extLst>
          </p:cNvPr>
          <p:cNvSpPr>
            <a:spLocks noGrp="1"/>
          </p:cNvSpPr>
          <p:nvPr>
            <p:ph type="subTitle" idx="1"/>
          </p:nvPr>
        </p:nvSpPr>
        <p:spPr/>
        <p:txBody>
          <a:bodyPr/>
          <a:lstStyle/>
          <a:p>
            <a:r>
              <a:rPr lang="en-US" b="1" dirty="0"/>
              <a:t>Multi-sectoral response for survivors and barriers to care </a:t>
            </a:r>
            <a:endParaRPr lang="en-US" dirty="0"/>
          </a:p>
        </p:txBody>
      </p:sp>
      <p:sp>
        <p:nvSpPr>
          <p:cNvPr id="2" name="Footer Placeholder 1">
            <a:extLst>
              <a:ext uri="{FF2B5EF4-FFF2-40B4-BE49-F238E27FC236}">
                <a16:creationId xmlns:a16="http://schemas.microsoft.com/office/drawing/2014/main" id="{D7EDB3A4-DB84-4130-9574-6BAA9BE56328}"/>
              </a:ext>
            </a:extLst>
          </p:cNvPr>
          <p:cNvSpPr>
            <a:spLocks noGrp="1"/>
          </p:cNvSpPr>
          <p:nvPr>
            <p:ph type="ftr" sz="quarter" idx="11"/>
          </p:nvPr>
        </p:nvSpPr>
        <p:spPr>
          <a:xfrm>
            <a:off x="0" y="6489700"/>
            <a:ext cx="4114800" cy="207963"/>
          </a:xfrm>
        </p:spPr>
        <p:txBody>
          <a:bodyPr/>
          <a:lstStyle/>
          <a:p>
            <a:pPr algn="r"/>
            <a:r>
              <a:rPr lang="en-US"/>
              <a:t>Module 1</a:t>
            </a:r>
          </a:p>
        </p:txBody>
      </p:sp>
      <p:sp>
        <p:nvSpPr>
          <p:cNvPr id="3" name="Slide Number Placeholder 2">
            <a:extLst>
              <a:ext uri="{FF2B5EF4-FFF2-40B4-BE49-F238E27FC236}">
                <a16:creationId xmlns:a16="http://schemas.microsoft.com/office/drawing/2014/main" id="{B88F5F4B-0221-46FC-BF92-4EF222A6B59A}"/>
              </a:ext>
            </a:extLst>
          </p:cNvPr>
          <p:cNvSpPr>
            <a:spLocks noGrp="1"/>
          </p:cNvSpPr>
          <p:nvPr>
            <p:ph type="sldNum" sz="quarter" idx="4294967295"/>
          </p:nvPr>
        </p:nvSpPr>
        <p:spPr>
          <a:xfrm>
            <a:off x="11761076" y="6280150"/>
            <a:ext cx="430924" cy="739775"/>
          </a:xfrm>
        </p:spPr>
        <p:txBody>
          <a:bodyPr/>
          <a:lstStyle/>
          <a:p>
            <a:pPr algn="ctr"/>
            <a:fld id="{48A1333E-11F9-45BF-8ACE-2803B6FE782D}" type="slidenum">
              <a:rPr lang="en-US" smtClean="0">
                <a:solidFill>
                  <a:schemeClr val="bg1"/>
                </a:solidFill>
              </a:rPr>
              <a:pPr algn="ctr"/>
              <a:t>40</a:t>
            </a:fld>
            <a:endParaRPr lang="en-US" dirty="0">
              <a:solidFill>
                <a:schemeClr val="bg1"/>
              </a:solidFill>
            </a:endParaRPr>
          </a:p>
        </p:txBody>
      </p:sp>
    </p:spTree>
    <p:extLst>
      <p:ext uri="{BB962C8B-B14F-4D97-AF65-F5344CB8AC3E}">
        <p14:creationId xmlns:p14="http://schemas.microsoft.com/office/powerpoint/2010/main" val="9993812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FF38763-E5EC-42D5-B4C5-3B0A9A8BC7F6}"/>
              </a:ext>
            </a:extLst>
          </p:cNvPr>
          <p:cNvSpPr>
            <a:spLocks noGrp="1"/>
          </p:cNvSpPr>
          <p:nvPr>
            <p:ph type="body" sz="quarter" idx="14"/>
          </p:nvPr>
        </p:nvSpPr>
        <p:spPr>
          <a:xfrm>
            <a:off x="658813" y="1531619"/>
            <a:ext cx="10748327" cy="1259707"/>
          </a:xfrm>
        </p:spPr>
        <p:txBody>
          <a:bodyPr/>
          <a:lstStyle/>
          <a:p>
            <a:r>
              <a:rPr lang="en-US"/>
              <a:t>Survivors of sexual violence and GBV have the right to survivor-</a:t>
            </a:r>
            <a:r>
              <a:rPr lang="en-US" err="1"/>
              <a:t>centred</a:t>
            </a:r>
            <a:r>
              <a:rPr lang="en-US"/>
              <a:t> care and support services to help them heal and recover from the consequences of violence. </a:t>
            </a:r>
          </a:p>
          <a:p>
            <a:endParaRPr lang="en-US"/>
          </a:p>
        </p:txBody>
      </p:sp>
      <p:sp>
        <p:nvSpPr>
          <p:cNvPr id="3" name="Text Placeholder 2">
            <a:extLst>
              <a:ext uri="{FF2B5EF4-FFF2-40B4-BE49-F238E27FC236}">
                <a16:creationId xmlns:a16="http://schemas.microsoft.com/office/drawing/2014/main" id="{4534DB5E-A5EA-4806-B4D4-8FA81F069451}"/>
              </a:ext>
            </a:extLst>
          </p:cNvPr>
          <p:cNvSpPr>
            <a:spLocks noGrp="1"/>
          </p:cNvSpPr>
          <p:nvPr>
            <p:ph type="body" sz="quarter" idx="13"/>
          </p:nvPr>
        </p:nvSpPr>
        <p:spPr/>
        <p:txBody>
          <a:bodyPr/>
          <a:lstStyle/>
          <a:p>
            <a:r>
              <a:rPr lang="en-US" b="1">
                <a:latin typeface="+mj-lt"/>
                <a:ea typeface="MS PGothic"/>
                <a:cs typeface="MS PGothic" charset="0"/>
              </a:rPr>
              <a:t>Services for survivors</a:t>
            </a:r>
            <a:endParaRPr lang="en-US">
              <a:latin typeface="+mj-lt"/>
            </a:endParaRPr>
          </a:p>
        </p:txBody>
      </p:sp>
      <p:graphicFrame>
        <p:nvGraphicFramePr>
          <p:cNvPr id="6" name="Tabella 3">
            <a:extLst>
              <a:ext uri="{FF2B5EF4-FFF2-40B4-BE49-F238E27FC236}">
                <a16:creationId xmlns:a16="http://schemas.microsoft.com/office/drawing/2014/main" id="{5E8007D4-986C-44D4-B357-9A9D83552606}"/>
              </a:ext>
            </a:extLst>
          </p:cNvPr>
          <p:cNvGraphicFramePr>
            <a:graphicFrameLocks noGrp="1"/>
          </p:cNvGraphicFramePr>
          <p:nvPr>
            <p:extLst>
              <p:ext uri="{D42A27DB-BD31-4B8C-83A1-F6EECF244321}">
                <p14:modId xmlns:p14="http://schemas.microsoft.com/office/powerpoint/2010/main" val="2129355168"/>
              </p:ext>
            </p:extLst>
          </p:nvPr>
        </p:nvGraphicFramePr>
        <p:xfrm>
          <a:off x="2032000" y="3199626"/>
          <a:ext cx="8128000" cy="2810681"/>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1335698878"/>
                    </a:ext>
                  </a:extLst>
                </a:gridCol>
              </a:tblGrid>
              <a:tr h="281068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800" b="1">
                          <a:solidFill>
                            <a:schemeClr val="accent1"/>
                          </a:solidFill>
                        </a:rPr>
                        <a:t>GROUP ACTIVITY</a:t>
                      </a:r>
                    </a:p>
                    <a:p>
                      <a:pPr marL="0" marR="0" lvl="0" indent="0" algn="ctr" rtl="0" eaLnBrk="1" fontAlgn="auto" latinLnBrk="0" hangingPunct="1">
                        <a:lnSpc>
                          <a:spcPct val="100000"/>
                        </a:lnSpc>
                        <a:spcBef>
                          <a:spcPts val="0"/>
                        </a:spcBef>
                        <a:spcAft>
                          <a:spcPts val="0"/>
                        </a:spcAft>
                        <a:buFontTx/>
                        <a:buNone/>
                      </a:pPr>
                      <a:r>
                        <a:rPr lang="it-IT" sz="2800" b="0"/>
                        <a:t>Considering what we know so far, what kinds of services and support does a survivor need to reduce the harmful consequences and enable their recovery? </a:t>
                      </a:r>
                      <a:endParaRPr lang="en-US" sz="2800" b="0"/>
                    </a:p>
                  </a:txBody>
                  <a:tcPr marL="432000" marR="432000" anchor="ctr">
                    <a:solidFill>
                      <a:schemeClr val="accent4"/>
                    </a:solidFill>
                  </a:tcPr>
                </a:tc>
                <a:extLst>
                  <a:ext uri="{0D108BD9-81ED-4DB2-BD59-A6C34878D82A}">
                    <a16:rowId xmlns:a16="http://schemas.microsoft.com/office/drawing/2014/main" val="3348072490"/>
                  </a:ext>
                </a:extLst>
              </a:tr>
            </a:tbl>
          </a:graphicData>
        </a:graphic>
      </p:graphicFrame>
      <p:sp>
        <p:nvSpPr>
          <p:cNvPr id="5" name="Footer Placeholder 1">
            <a:extLst>
              <a:ext uri="{FF2B5EF4-FFF2-40B4-BE49-F238E27FC236}">
                <a16:creationId xmlns:a16="http://schemas.microsoft.com/office/drawing/2014/main" id="{66E95A57-D92D-46EC-AE97-5836E7C17E8F}"/>
              </a:ext>
            </a:extLst>
          </p:cNvPr>
          <p:cNvSpPr>
            <a:spLocks noGrp="1"/>
          </p:cNvSpPr>
          <p:nvPr>
            <p:ph type="ftr" sz="quarter" idx="11"/>
          </p:nvPr>
        </p:nvSpPr>
        <p:spPr>
          <a:xfrm>
            <a:off x="-466413" y="6490177"/>
            <a:ext cx="4114800" cy="208213"/>
          </a:xfrm>
        </p:spPr>
        <p:txBody>
          <a:bodyPr/>
          <a:lstStyle/>
          <a:p>
            <a:pPr algn="r"/>
            <a:r>
              <a:rPr lang="en-US"/>
              <a:t>Module 1</a:t>
            </a:r>
          </a:p>
        </p:txBody>
      </p:sp>
      <p:sp>
        <p:nvSpPr>
          <p:cNvPr id="7" name="Slide Number Placeholder 2">
            <a:extLst>
              <a:ext uri="{FF2B5EF4-FFF2-40B4-BE49-F238E27FC236}">
                <a16:creationId xmlns:a16="http://schemas.microsoft.com/office/drawing/2014/main" id="{EEE280E3-3387-4D37-BB6F-75D093F9332E}"/>
              </a:ext>
            </a:extLst>
          </p:cNvPr>
          <p:cNvSpPr>
            <a:spLocks noGrp="1"/>
          </p:cNvSpPr>
          <p:nvPr>
            <p:ph type="sldNum" sz="quarter" idx="12"/>
          </p:nvPr>
        </p:nvSpPr>
        <p:spPr>
          <a:xfrm>
            <a:off x="11466307" y="6280723"/>
            <a:ext cx="324632" cy="739037"/>
          </a:xfrm>
        </p:spPr>
        <p:txBody>
          <a:bodyPr/>
          <a:lstStyle/>
          <a:p>
            <a:pPr algn="ctr"/>
            <a:fld id="{48A1333E-11F9-45BF-8ACE-2803B6FE782D}" type="slidenum">
              <a:rPr lang="en-US" smtClean="0"/>
              <a:pPr algn="ctr"/>
              <a:t>41</a:t>
            </a:fld>
            <a:endParaRPr lang="en-US"/>
          </a:p>
        </p:txBody>
      </p:sp>
    </p:spTree>
    <p:extLst>
      <p:ext uri="{BB962C8B-B14F-4D97-AF65-F5344CB8AC3E}">
        <p14:creationId xmlns:p14="http://schemas.microsoft.com/office/powerpoint/2010/main" val="24541354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48B0A58-61C7-4685-A223-C42E89BB70F2}"/>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5DFCAF52-738D-4CA9-8DB6-D7A1CCB8CD2C}"/>
              </a:ext>
            </a:extLst>
          </p:cNvPr>
          <p:cNvSpPr>
            <a:spLocks noGrp="1"/>
          </p:cNvSpPr>
          <p:nvPr>
            <p:ph type="sldNum" sz="quarter" idx="12"/>
          </p:nvPr>
        </p:nvSpPr>
        <p:spPr/>
        <p:txBody>
          <a:bodyPr/>
          <a:lstStyle/>
          <a:p>
            <a:pPr algn="ctr"/>
            <a:fld id="{48A1333E-11F9-45BF-8ACE-2803B6FE782D}" type="slidenum">
              <a:rPr lang="en-US" smtClean="0"/>
              <a:pPr algn="ctr"/>
              <a:t>42</a:t>
            </a:fld>
            <a:endParaRPr lang="en-US"/>
          </a:p>
        </p:txBody>
      </p:sp>
      <p:sp>
        <p:nvSpPr>
          <p:cNvPr id="5" name="Text Placeholder 4">
            <a:extLst>
              <a:ext uri="{FF2B5EF4-FFF2-40B4-BE49-F238E27FC236}">
                <a16:creationId xmlns:a16="http://schemas.microsoft.com/office/drawing/2014/main" id="{96F8CD50-EFB0-4744-BFF7-E3777EE19353}"/>
              </a:ext>
            </a:extLst>
          </p:cNvPr>
          <p:cNvSpPr>
            <a:spLocks noGrp="1"/>
          </p:cNvSpPr>
          <p:nvPr>
            <p:ph type="body" sz="quarter" idx="14"/>
          </p:nvPr>
        </p:nvSpPr>
        <p:spPr/>
        <p:txBody>
          <a:bodyPr/>
          <a:lstStyle/>
          <a:p>
            <a:r>
              <a:rPr lang="it-IT" sz="2800"/>
              <a:t>Survivors often face many barriers to accessing services. </a:t>
            </a:r>
          </a:p>
          <a:p>
            <a:pPr marL="0" indent="0">
              <a:buNone/>
            </a:pPr>
            <a:r>
              <a:rPr lang="it-IT" sz="2800"/>
              <a:t>  Examples:</a:t>
            </a:r>
          </a:p>
          <a:p>
            <a:pPr lvl="1"/>
            <a:r>
              <a:rPr lang="en-US" sz="2400"/>
              <a:t>Fear of confidentiality breaches</a:t>
            </a:r>
            <a:endParaRPr lang="en-US" sz="2400">
              <a:cs typeface="Calibri" panose="020F0502020204030204"/>
            </a:endParaRPr>
          </a:p>
          <a:p>
            <a:pPr lvl="1"/>
            <a:r>
              <a:rPr lang="en-US" sz="2400"/>
              <a:t>Fear of the reactions of communities and families</a:t>
            </a:r>
            <a:endParaRPr lang="en-US" sz="2400">
              <a:cs typeface="Calibri"/>
            </a:endParaRPr>
          </a:p>
          <a:p>
            <a:pPr lvl="1"/>
            <a:r>
              <a:rPr lang="en-US" sz="2400"/>
              <a:t>Being unaware of available services</a:t>
            </a:r>
            <a:endParaRPr lang="en-US" sz="2400">
              <a:cs typeface="Calibri"/>
            </a:endParaRPr>
          </a:p>
          <a:p>
            <a:pPr lvl="1"/>
            <a:r>
              <a:rPr lang="it-IT" sz="2400"/>
              <a:t>Shame and feelings of self-blame </a:t>
            </a:r>
            <a:endParaRPr lang="it-IT" sz="2400">
              <a:cs typeface="Calibri"/>
            </a:endParaRPr>
          </a:p>
          <a:p>
            <a:pPr lvl="1"/>
            <a:r>
              <a:rPr lang="it-IT" sz="2400"/>
              <a:t>Negative attitudes from service providers</a:t>
            </a:r>
            <a:endParaRPr lang="it-IT" sz="2400">
              <a:cs typeface="Calibri" panose="020F0502020204030204"/>
            </a:endParaRPr>
          </a:p>
          <a:p>
            <a:pPr lvl="1"/>
            <a:r>
              <a:rPr lang="it-IT" sz="2400" b="1"/>
              <a:t>Gender-specific barriers, </a:t>
            </a:r>
            <a:r>
              <a:rPr lang="it-IT" sz="2400"/>
              <a:t>including</a:t>
            </a:r>
            <a:r>
              <a:rPr lang="it-IT" sz="2400" b="1"/>
              <a:t> </a:t>
            </a:r>
            <a:r>
              <a:rPr lang="en-US" sz="2400"/>
              <a:t>myths and misconceptions about SVAMB and GBV</a:t>
            </a:r>
            <a:endParaRPr lang="en-US" sz="2400">
              <a:cs typeface="Calibri"/>
            </a:endParaRPr>
          </a:p>
          <a:p>
            <a:endParaRPr lang="en-US"/>
          </a:p>
        </p:txBody>
      </p:sp>
      <p:sp>
        <p:nvSpPr>
          <p:cNvPr id="6" name="Text Placeholder 5">
            <a:extLst>
              <a:ext uri="{FF2B5EF4-FFF2-40B4-BE49-F238E27FC236}">
                <a16:creationId xmlns:a16="http://schemas.microsoft.com/office/drawing/2014/main" id="{11143C6D-727A-4E1E-B9BC-120ED01CCEA2}"/>
              </a:ext>
            </a:extLst>
          </p:cNvPr>
          <p:cNvSpPr>
            <a:spLocks noGrp="1"/>
          </p:cNvSpPr>
          <p:nvPr>
            <p:ph type="body" sz="quarter" idx="13"/>
          </p:nvPr>
        </p:nvSpPr>
        <p:spPr>
          <a:xfrm>
            <a:off x="563816" y="357382"/>
            <a:ext cx="9295204" cy="561074"/>
          </a:xfrm>
        </p:spPr>
        <p:txBody>
          <a:bodyPr/>
          <a:lstStyle/>
          <a:p>
            <a:r>
              <a:rPr lang="en-US"/>
              <a:t>Services for survivors and barriers to care </a:t>
            </a:r>
          </a:p>
        </p:txBody>
      </p:sp>
    </p:spTree>
    <p:extLst>
      <p:ext uri="{BB962C8B-B14F-4D97-AF65-F5344CB8AC3E}">
        <p14:creationId xmlns:p14="http://schemas.microsoft.com/office/powerpoint/2010/main" val="182416501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A655A0-676F-4A25-B6C1-0F3337D67E12}"/>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448C936E-9305-4926-B80C-A4E616B78290}"/>
              </a:ext>
            </a:extLst>
          </p:cNvPr>
          <p:cNvSpPr>
            <a:spLocks noGrp="1"/>
          </p:cNvSpPr>
          <p:nvPr>
            <p:ph type="sldNum" sz="quarter" idx="12"/>
          </p:nvPr>
        </p:nvSpPr>
        <p:spPr/>
        <p:txBody>
          <a:bodyPr/>
          <a:lstStyle/>
          <a:p>
            <a:pPr algn="ctr"/>
            <a:fld id="{48A1333E-11F9-45BF-8ACE-2803B6FE782D}" type="slidenum">
              <a:rPr lang="en-US" smtClean="0"/>
              <a:pPr algn="ctr"/>
              <a:t>43</a:t>
            </a:fld>
            <a:endParaRPr lang="en-US"/>
          </a:p>
        </p:txBody>
      </p:sp>
      <p:sp>
        <p:nvSpPr>
          <p:cNvPr id="5" name="Text Placeholder 4">
            <a:extLst>
              <a:ext uri="{FF2B5EF4-FFF2-40B4-BE49-F238E27FC236}">
                <a16:creationId xmlns:a16="http://schemas.microsoft.com/office/drawing/2014/main" id="{CBCE4485-E9D8-4A89-96FC-55A9E83BD394}"/>
              </a:ext>
            </a:extLst>
          </p:cNvPr>
          <p:cNvSpPr>
            <a:spLocks noGrp="1"/>
          </p:cNvSpPr>
          <p:nvPr>
            <p:ph type="body" sz="quarter" idx="14"/>
          </p:nvPr>
        </p:nvSpPr>
        <p:spPr/>
        <p:txBody>
          <a:bodyPr>
            <a:normAutofit lnSpcReduction="10000"/>
          </a:bodyPr>
          <a:lstStyle/>
          <a:p>
            <a:pPr marL="0" indent="0">
              <a:lnSpc>
                <a:spcPct val="100000"/>
              </a:lnSpc>
              <a:buNone/>
            </a:pPr>
            <a:r>
              <a:rPr lang="en-US" dirty="0">
                <a:ea typeface="+mn-lt"/>
                <a:cs typeface="+mn-lt"/>
              </a:rPr>
              <a:t>Male survivors often do not directly disclose experiencing sexual violence. </a:t>
            </a:r>
          </a:p>
          <a:p>
            <a:pPr marL="0" indent="0">
              <a:lnSpc>
                <a:spcPct val="100000"/>
              </a:lnSpc>
              <a:buNone/>
            </a:pPr>
            <a:r>
              <a:rPr lang="en-US" dirty="0">
                <a:ea typeface="+mn-lt"/>
                <a:cs typeface="+mn-lt"/>
              </a:rPr>
              <a:t>Instead, they may describe:</a:t>
            </a:r>
          </a:p>
          <a:p>
            <a:pPr lvl="1"/>
            <a:r>
              <a:rPr lang="en-US" sz="2400" dirty="0">
                <a:ea typeface="+mn-lt"/>
                <a:cs typeface="+mn-lt"/>
              </a:rPr>
              <a:t>Vague complaints about pains “all over” the body</a:t>
            </a:r>
            <a:endParaRPr lang="en-US" sz="2400" dirty="0">
              <a:cs typeface="Calibri"/>
            </a:endParaRPr>
          </a:p>
          <a:p>
            <a:pPr lvl="1"/>
            <a:r>
              <a:rPr lang="en-US" sz="2400" dirty="0">
                <a:ea typeface="+mn-lt"/>
                <a:cs typeface="+mn-lt"/>
              </a:rPr>
              <a:t>Pain in the back, lower back</a:t>
            </a:r>
            <a:endParaRPr lang="en-US" sz="2400" dirty="0">
              <a:cs typeface="Calibri"/>
            </a:endParaRPr>
          </a:p>
          <a:p>
            <a:pPr lvl="1"/>
            <a:r>
              <a:rPr lang="en-US" sz="2400" dirty="0">
                <a:ea typeface="+mn-lt"/>
                <a:cs typeface="+mn-lt"/>
              </a:rPr>
              <a:t>“Insects crawling in my skin” </a:t>
            </a:r>
            <a:endParaRPr lang="en-US" sz="2400" dirty="0">
              <a:cs typeface="Calibri"/>
            </a:endParaRPr>
          </a:p>
          <a:p>
            <a:pPr lvl="1"/>
            <a:r>
              <a:rPr lang="en-US" sz="2400" dirty="0">
                <a:ea typeface="+mn-lt"/>
                <a:cs typeface="+mn-lt"/>
              </a:rPr>
              <a:t>Erectile or other sexual dysfunction</a:t>
            </a:r>
            <a:endParaRPr lang="en-US" sz="2400" dirty="0">
              <a:cs typeface="Calibri"/>
            </a:endParaRPr>
          </a:p>
          <a:p>
            <a:pPr lvl="1"/>
            <a:r>
              <a:rPr lang="en-US" sz="2400" dirty="0">
                <a:ea typeface="+mn-lt"/>
                <a:cs typeface="+mn-lt"/>
              </a:rPr>
              <a:t>Problems with defecation or urination</a:t>
            </a:r>
            <a:endParaRPr lang="en-US" sz="2400" dirty="0">
              <a:cs typeface="Calibri"/>
            </a:endParaRPr>
          </a:p>
          <a:p>
            <a:pPr lvl="1"/>
            <a:r>
              <a:rPr lang="en-US" sz="2400" dirty="0">
                <a:ea typeface="+mn-lt"/>
                <a:cs typeface="+mn-lt"/>
              </a:rPr>
              <a:t>Poor hygiene </a:t>
            </a:r>
            <a:endParaRPr lang="en-US" sz="2400" dirty="0">
              <a:cs typeface="Calibri"/>
            </a:endParaRPr>
          </a:p>
          <a:p>
            <a:pPr lvl="1"/>
            <a:r>
              <a:rPr lang="en-US" sz="2400" dirty="0">
                <a:ea typeface="+mn-lt"/>
                <a:cs typeface="+mn-lt"/>
              </a:rPr>
              <a:t>Symptoms of depression, anxiety and anger</a:t>
            </a:r>
            <a:endParaRPr lang="en-US" sz="2400" dirty="0">
              <a:cs typeface="Calibri"/>
            </a:endParaRPr>
          </a:p>
          <a:p>
            <a:pPr lvl="1"/>
            <a:r>
              <a:rPr lang="en-US" sz="2400" dirty="0">
                <a:ea typeface="+mn-lt"/>
                <a:cs typeface="+mn-lt"/>
              </a:rPr>
              <a:t>Risk-taking and unhealthy coping mechanisms, like excessive alcohol use or violence to deal with anger</a:t>
            </a:r>
            <a:endParaRPr lang="en-US" sz="2400" dirty="0">
              <a:cs typeface="Calibri"/>
            </a:endParaRPr>
          </a:p>
          <a:p>
            <a:endParaRPr lang="en-US" dirty="0"/>
          </a:p>
        </p:txBody>
      </p:sp>
      <p:sp>
        <p:nvSpPr>
          <p:cNvPr id="6" name="Text Placeholder 5">
            <a:extLst>
              <a:ext uri="{FF2B5EF4-FFF2-40B4-BE49-F238E27FC236}">
                <a16:creationId xmlns:a16="http://schemas.microsoft.com/office/drawing/2014/main" id="{8CE4A63D-159E-4088-980E-4AB15546438A}"/>
              </a:ext>
            </a:extLst>
          </p:cNvPr>
          <p:cNvSpPr>
            <a:spLocks noGrp="1"/>
          </p:cNvSpPr>
          <p:nvPr>
            <p:ph type="body" sz="quarter" idx="13"/>
          </p:nvPr>
        </p:nvSpPr>
        <p:spPr>
          <a:xfrm>
            <a:off x="563816" y="357382"/>
            <a:ext cx="9370831" cy="561074"/>
          </a:xfrm>
        </p:spPr>
        <p:txBody>
          <a:bodyPr/>
          <a:lstStyle/>
          <a:p>
            <a:r>
              <a:rPr lang="en-US" b="1">
                <a:cs typeface="Calibri Light"/>
              </a:rPr>
              <a:t>Disclosure challenges for male survivors</a:t>
            </a:r>
            <a:endParaRPr lang="en-US"/>
          </a:p>
        </p:txBody>
      </p:sp>
    </p:spTree>
    <p:extLst>
      <p:ext uri="{BB962C8B-B14F-4D97-AF65-F5344CB8AC3E}">
        <p14:creationId xmlns:p14="http://schemas.microsoft.com/office/powerpoint/2010/main" val="28017965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168D5FE-5EBE-45DA-A692-BC95596CBF00}"/>
              </a:ext>
            </a:extLst>
          </p:cNvPr>
          <p:cNvSpPr>
            <a:spLocks noGrp="1"/>
          </p:cNvSpPr>
          <p:nvPr>
            <p:ph type="sldNum" sz="quarter" idx="12"/>
          </p:nvPr>
        </p:nvSpPr>
        <p:spPr/>
        <p:txBody>
          <a:bodyPr/>
          <a:lstStyle/>
          <a:p>
            <a:pPr algn="ctr"/>
            <a:fld id="{48A1333E-11F9-45BF-8ACE-2803B6FE782D}" type="slidenum">
              <a:rPr lang="en-US" smtClean="0"/>
              <a:pPr algn="ctr"/>
              <a:t>44</a:t>
            </a:fld>
            <a:endParaRPr lang="en-US"/>
          </a:p>
        </p:txBody>
      </p:sp>
      <p:sp>
        <p:nvSpPr>
          <p:cNvPr id="8" name="Text Placeholder 7">
            <a:extLst>
              <a:ext uri="{FF2B5EF4-FFF2-40B4-BE49-F238E27FC236}">
                <a16:creationId xmlns:a16="http://schemas.microsoft.com/office/drawing/2014/main" id="{856F6B28-4D42-445F-8349-779E93BC9404}"/>
              </a:ext>
            </a:extLst>
          </p:cNvPr>
          <p:cNvSpPr>
            <a:spLocks noGrp="1"/>
          </p:cNvSpPr>
          <p:nvPr>
            <p:ph type="body" sz="quarter" idx="14"/>
          </p:nvPr>
        </p:nvSpPr>
        <p:spPr/>
        <p:txBody>
          <a:bodyPr/>
          <a:lstStyle/>
          <a:p>
            <a:r>
              <a:rPr lang="en-US" dirty="0">
                <a:cs typeface="Calibri"/>
              </a:rPr>
              <a:t>GBV and SVAMB can have </a:t>
            </a:r>
            <a:r>
              <a:rPr lang="en-US" dirty="0">
                <a:ea typeface="+mn-lt"/>
                <a:cs typeface="+mn-lt"/>
              </a:rPr>
              <a:t>physical, mental health and social consequences.</a:t>
            </a:r>
          </a:p>
          <a:p>
            <a:r>
              <a:rPr lang="en-US">
                <a:cs typeface="Calibri"/>
              </a:rPr>
              <a:t>There are health, psychosocial, security and legal services that are essential to </a:t>
            </a:r>
            <a:r>
              <a:rPr lang="en-US">
                <a:ea typeface="+mn-lt"/>
                <a:cs typeface="+mn-lt"/>
              </a:rPr>
              <a:t>support a survivor to reduce the harmful consequences of their experiences and enable their recovery.</a:t>
            </a:r>
          </a:p>
          <a:p>
            <a:r>
              <a:rPr lang="en-US" dirty="0">
                <a:ea typeface="+mn-lt"/>
                <a:cs typeface="+mn-lt"/>
              </a:rPr>
              <a:t>Survivors often face many barriers to accessing service and some are g</a:t>
            </a:r>
            <a:r>
              <a:rPr lang="it-IT" dirty="0">
                <a:ea typeface="+mn-lt"/>
                <a:cs typeface="+mn-lt"/>
              </a:rPr>
              <a:t>ender-specific. </a:t>
            </a:r>
          </a:p>
          <a:p>
            <a:r>
              <a:rPr lang="en-US" dirty="0">
                <a:ea typeface="+mn-lt"/>
                <a:cs typeface="+mn-lt"/>
              </a:rPr>
              <a:t>There are many harmful myths and misconceptions around SVAMB and GBV that help to create a culture of silence around the issue.</a:t>
            </a:r>
            <a:endParaRPr lang="it-IT" dirty="0">
              <a:ea typeface="+mn-lt"/>
              <a:cs typeface="+mn-lt"/>
            </a:endParaRPr>
          </a:p>
          <a:p>
            <a:endParaRPr lang="en-US" dirty="0"/>
          </a:p>
        </p:txBody>
      </p:sp>
      <p:sp>
        <p:nvSpPr>
          <p:cNvPr id="7" name="Text Placeholder 6">
            <a:extLst>
              <a:ext uri="{FF2B5EF4-FFF2-40B4-BE49-F238E27FC236}">
                <a16:creationId xmlns:a16="http://schemas.microsoft.com/office/drawing/2014/main" id="{DAEC2AC4-DEEC-48D0-896E-0C138A5E1F64}"/>
              </a:ext>
            </a:extLst>
          </p:cNvPr>
          <p:cNvSpPr>
            <a:spLocks noGrp="1"/>
          </p:cNvSpPr>
          <p:nvPr>
            <p:ph type="body" sz="quarter" idx="13"/>
          </p:nvPr>
        </p:nvSpPr>
        <p:spPr/>
        <p:txBody>
          <a:bodyPr/>
          <a:lstStyle/>
          <a:p>
            <a:r>
              <a:rPr lang="en-US">
                <a:cs typeface="Calibri Light"/>
              </a:rPr>
              <a:t>Recap</a:t>
            </a:r>
            <a:endParaRPr lang="en-US"/>
          </a:p>
        </p:txBody>
      </p:sp>
      <p:sp>
        <p:nvSpPr>
          <p:cNvPr id="9" name="Footer Placeholder 1">
            <a:extLst>
              <a:ext uri="{FF2B5EF4-FFF2-40B4-BE49-F238E27FC236}">
                <a16:creationId xmlns:a16="http://schemas.microsoft.com/office/drawing/2014/main" id="{86F750A6-2B6C-46A4-8937-171A4DDDF720}"/>
              </a:ext>
            </a:extLst>
          </p:cNvPr>
          <p:cNvSpPr txBox="1">
            <a:spLocks/>
          </p:cNvSpPr>
          <p:nvPr/>
        </p:nvSpPr>
        <p:spPr>
          <a:xfrm>
            <a:off x="-466413" y="6490177"/>
            <a:ext cx="4114800" cy="208213"/>
          </a:xfrm>
          <a:prstGeom prst="rect">
            <a:avLst/>
          </a:prstGeom>
          <a:solidFill>
            <a:schemeClr val="accent1"/>
          </a:solidFill>
        </p:spPr>
        <p:txBody>
          <a:bodyPr vert="horz" lIns="91440" tIns="45720" rIns="91440" bIns="45720" rtlCol="0" anchor="ctr"/>
          <a:lstStyle>
            <a:defPPr>
              <a:defRPr lang="en-US"/>
            </a:defPPr>
            <a:lvl1pPr marL="0" algn="ctr"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a:t>Module 1</a:t>
            </a:r>
          </a:p>
        </p:txBody>
      </p:sp>
    </p:spTree>
    <p:extLst>
      <p:ext uri="{BB962C8B-B14F-4D97-AF65-F5344CB8AC3E}">
        <p14:creationId xmlns:p14="http://schemas.microsoft.com/office/powerpoint/2010/main" val="349476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FB17295-276A-4573-BAB8-2AEFF72C6305}"/>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8F726090-DEF3-4DAF-9798-136B8C03C506}"/>
              </a:ext>
            </a:extLst>
          </p:cNvPr>
          <p:cNvSpPr>
            <a:spLocks noGrp="1"/>
          </p:cNvSpPr>
          <p:nvPr>
            <p:ph type="sldNum" sz="quarter" idx="12"/>
          </p:nvPr>
        </p:nvSpPr>
        <p:spPr/>
        <p:txBody>
          <a:bodyPr/>
          <a:lstStyle/>
          <a:p>
            <a:pPr algn="ctr"/>
            <a:fld id="{48A1333E-11F9-45BF-8ACE-2803B6FE782D}" type="slidenum">
              <a:rPr lang="en-US" smtClean="0"/>
              <a:pPr algn="ctr"/>
              <a:t>5</a:t>
            </a:fld>
            <a:endParaRPr lang="en-US"/>
          </a:p>
        </p:txBody>
      </p:sp>
      <p:sp>
        <p:nvSpPr>
          <p:cNvPr id="6" name="Text Placeholder 5">
            <a:extLst>
              <a:ext uri="{FF2B5EF4-FFF2-40B4-BE49-F238E27FC236}">
                <a16:creationId xmlns:a16="http://schemas.microsoft.com/office/drawing/2014/main" id="{8ECB05ED-072E-4F56-8E18-8545233AB7FB}"/>
              </a:ext>
            </a:extLst>
          </p:cNvPr>
          <p:cNvSpPr>
            <a:spLocks noGrp="1"/>
          </p:cNvSpPr>
          <p:nvPr>
            <p:ph type="body" sz="quarter" idx="14"/>
          </p:nvPr>
        </p:nvSpPr>
        <p:spPr/>
        <p:txBody>
          <a:bodyPr/>
          <a:lstStyle/>
          <a:p>
            <a:pPr fontAlgn="base"/>
            <a:r>
              <a:rPr lang="en-US" dirty="0">
                <a:ea typeface="MS PGothic" charset="0"/>
                <a:cs typeface="MS PGothic" charset="0"/>
              </a:rPr>
              <a:t>Economic</a:t>
            </a:r>
          </a:p>
          <a:p>
            <a:pPr fontAlgn="base"/>
            <a:r>
              <a:rPr lang="en-US" dirty="0">
                <a:ea typeface="MS PGothic" charset="0"/>
                <a:cs typeface="MS PGothic" charset="0"/>
              </a:rPr>
              <a:t>Political</a:t>
            </a:r>
          </a:p>
          <a:p>
            <a:pPr fontAlgn="base"/>
            <a:r>
              <a:rPr lang="en-US" dirty="0">
                <a:ea typeface="MS PGothic" charset="0"/>
                <a:cs typeface="MS PGothic" charset="0"/>
              </a:rPr>
              <a:t>Social</a:t>
            </a:r>
          </a:p>
          <a:p>
            <a:pPr fontAlgn="base"/>
            <a:r>
              <a:rPr lang="en-US" dirty="0">
                <a:ea typeface="MS PGothic" charset="0"/>
                <a:cs typeface="MS PGothic" charset="0"/>
              </a:rPr>
              <a:t>Age-related</a:t>
            </a:r>
          </a:p>
          <a:p>
            <a:pPr fontAlgn="base"/>
            <a:r>
              <a:rPr lang="en-US" dirty="0">
                <a:ea typeface="MS PGothic" charset="0"/>
                <a:cs typeface="MS PGothic" charset="0"/>
              </a:rPr>
              <a:t>Educational</a:t>
            </a:r>
          </a:p>
          <a:p>
            <a:pPr fontAlgn="base"/>
            <a:r>
              <a:rPr lang="en-US" dirty="0">
                <a:ea typeface="MS PGothic" charset="0"/>
                <a:cs typeface="MS PGothic" charset="0"/>
              </a:rPr>
              <a:t>Physical</a:t>
            </a:r>
          </a:p>
          <a:p>
            <a:endParaRPr lang="en-US" dirty="0"/>
          </a:p>
        </p:txBody>
      </p:sp>
      <p:sp>
        <p:nvSpPr>
          <p:cNvPr id="7" name="Text Placeholder 6">
            <a:extLst>
              <a:ext uri="{FF2B5EF4-FFF2-40B4-BE49-F238E27FC236}">
                <a16:creationId xmlns:a16="http://schemas.microsoft.com/office/drawing/2014/main" id="{7C362C98-4AD8-4F42-A17F-DFFB682725A5}"/>
              </a:ext>
            </a:extLst>
          </p:cNvPr>
          <p:cNvSpPr>
            <a:spLocks noGrp="1"/>
          </p:cNvSpPr>
          <p:nvPr>
            <p:ph type="body" sz="quarter" idx="15"/>
          </p:nvPr>
        </p:nvSpPr>
        <p:spPr/>
        <p:txBody>
          <a:bodyPr/>
          <a:lstStyle/>
          <a:p>
            <a:r>
              <a:rPr lang="en-US" dirty="0"/>
              <a:t>Gender-based</a:t>
            </a:r>
          </a:p>
          <a:p>
            <a:r>
              <a:rPr lang="en-US" dirty="0"/>
              <a:t>Class-based</a:t>
            </a:r>
            <a:endParaRPr lang="en-US" dirty="0">
              <a:cs typeface="Calibri"/>
            </a:endParaRPr>
          </a:p>
          <a:p>
            <a:r>
              <a:rPr lang="en-US" dirty="0"/>
              <a:t>Ethnicity-based</a:t>
            </a:r>
            <a:endParaRPr lang="en-US" dirty="0">
              <a:cs typeface="Calibri"/>
            </a:endParaRPr>
          </a:p>
          <a:p>
            <a:r>
              <a:rPr lang="en-US" dirty="0">
                <a:cs typeface="Calibri"/>
              </a:rPr>
              <a:t>Race-based</a:t>
            </a:r>
            <a:endParaRPr lang="en-US" dirty="0"/>
          </a:p>
          <a:p>
            <a:r>
              <a:rPr lang="en-US" dirty="0"/>
              <a:t>Religion-based</a:t>
            </a:r>
            <a:endParaRPr lang="en-US" dirty="0">
              <a:cs typeface="Calibri"/>
            </a:endParaRPr>
          </a:p>
          <a:p>
            <a:r>
              <a:rPr lang="en-US" dirty="0">
                <a:cs typeface="Calibri"/>
              </a:rPr>
              <a:t>Ability-based</a:t>
            </a:r>
          </a:p>
          <a:p>
            <a:endParaRPr lang="en-US" dirty="0"/>
          </a:p>
        </p:txBody>
      </p:sp>
      <p:sp>
        <p:nvSpPr>
          <p:cNvPr id="8" name="Text Placeholder 7">
            <a:extLst>
              <a:ext uri="{FF2B5EF4-FFF2-40B4-BE49-F238E27FC236}">
                <a16:creationId xmlns:a16="http://schemas.microsoft.com/office/drawing/2014/main" id="{6740ED8D-357B-42D2-9DC0-1ACD754B97B7}"/>
              </a:ext>
            </a:extLst>
          </p:cNvPr>
          <p:cNvSpPr>
            <a:spLocks noGrp="1"/>
          </p:cNvSpPr>
          <p:nvPr>
            <p:ph type="body" sz="quarter" idx="16"/>
          </p:nvPr>
        </p:nvSpPr>
        <p:spPr/>
        <p:txBody>
          <a:bodyPr/>
          <a:lstStyle/>
          <a:p>
            <a:r>
              <a:rPr lang="it-IT" sz="2800" dirty="0"/>
              <a:t>Different forms of power: </a:t>
            </a:r>
            <a:endParaRPr lang="en-US" sz="2800" dirty="0">
              <a:latin typeface="Calibri" charset="0"/>
              <a:ea typeface="MS PGothic" charset="0"/>
              <a:cs typeface="MS PGothic" charset="0"/>
            </a:endParaRPr>
          </a:p>
          <a:p>
            <a:endParaRPr lang="en-US" dirty="0"/>
          </a:p>
        </p:txBody>
      </p:sp>
      <p:sp>
        <p:nvSpPr>
          <p:cNvPr id="5" name="Text Placeholder 4">
            <a:extLst>
              <a:ext uri="{FF2B5EF4-FFF2-40B4-BE49-F238E27FC236}">
                <a16:creationId xmlns:a16="http://schemas.microsoft.com/office/drawing/2014/main" id="{C00083C3-3B7F-4E91-B825-C5E9F779C29B}"/>
              </a:ext>
            </a:extLst>
          </p:cNvPr>
          <p:cNvSpPr>
            <a:spLocks noGrp="1"/>
          </p:cNvSpPr>
          <p:nvPr>
            <p:ph type="body" sz="quarter" idx="13"/>
          </p:nvPr>
        </p:nvSpPr>
        <p:spPr/>
        <p:txBody>
          <a:bodyPr/>
          <a:lstStyle/>
          <a:p>
            <a:r>
              <a:rPr lang="en-US"/>
              <a:t>Power</a:t>
            </a:r>
          </a:p>
        </p:txBody>
      </p:sp>
    </p:spTree>
    <p:extLst>
      <p:ext uri="{BB962C8B-B14F-4D97-AF65-F5344CB8AC3E}">
        <p14:creationId xmlns:p14="http://schemas.microsoft.com/office/powerpoint/2010/main" val="3884229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83E4CD61-6B2C-477A-AF1A-43B325C2D26C}"/>
              </a:ext>
            </a:extLst>
          </p:cNvPr>
          <p:cNvSpPr/>
          <p:nvPr/>
        </p:nvSpPr>
        <p:spPr>
          <a:xfrm>
            <a:off x="3284047" y="4354038"/>
            <a:ext cx="4742353" cy="877085"/>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B32D73E-2721-464B-A1AC-12D909632ED6}"/>
              </a:ext>
            </a:extLst>
          </p:cNvPr>
          <p:cNvSpPr/>
          <p:nvPr/>
        </p:nvSpPr>
        <p:spPr>
          <a:xfrm>
            <a:off x="8099733" y="4352411"/>
            <a:ext cx="3817947" cy="87708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11A68B6F-CC9B-4D09-A680-8CD48E4B9089}"/>
              </a:ext>
            </a:extLst>
          </p:cNvPr>
          <p:cNvSpPr/>
          <p:nvPr/>
        </p:nvSpPr>
        <p:spPr>
          <a:xfrm>
            <a:off x="0" y="4354038"/>
            <a:ext cx="3210714" cy="87708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Footer Placeholder 1">
            <a:extLst>
              <a:ext uri="{FF2B5EF4-FFF2-40B4-BE49-F238E27FC236}">
                <a16:creationId xmlns:a16="http://schemas.microsoft.com/office/drawing/2014/main" id="{A73A70EE-4DB0-4EFF-83FF-D9BE9150E99B}"/>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75424D13-F1E5-415D-857A-D816E2AD3700}"/>
              </a:ext>
            </a:extLst>
          </p:cNvPr>
          <p:cNvSpPr>
            <a:spLocks noGrp="1"/>
          </p:cNvSpPr>
          <p:nvPr>
            <p:ph type="sldNum" sz="quarter" idx="12"/>
          </p:nvPr>
        </p:nvSpPr>
        <p:spPr/>
        <p:txBody>
          <a:bodyPr/>
          <a:lstStyle/>
          <a:p>
            <a:pPr algn="ctr"/>
            <a:fld id="{48A1333E-11F9-45BF-8ACE-2803B6FE782D}" type="slidenum">
              <a:rPr lang="en-US" smtClean="0"/>
              <a:pPr algn="ctr"/>
              <a:t>6</a:t>
            </a:fld>
            <a:endParaRPr lang="en-US"/>
          </a:p>
        </p:txBody>
      </p:sp>
      <p:sp>
        <p:nvSpPr>
          <p:cNvPr id="10" name="Text Placeholder 9">
            <a:extLst>
              <a:ext uri="{FF2B5EF4-FFF2-40B4-BE49-F238E27FC236}">
                <a16:creationId xmlns:a16="http://schemas.microsoft.com/office/drawing/2014/main" id="{B7F6AE0D-C0B6-4966-BFDD-CEE390F73005}"/>
              </a:ext>
            </a:extLst>
          </p:cNvPr>
          <p:cNvSpPr>
            <a:spLocks noGrp="1"/>
          </p:cNvSpPr>
          <p:nvPr>
            <p:ph type="body" sz="quarter" idx="14"/>
          </p:nvPr>
        </p:nvSpPr>
        <p:spPr>
          <a:xfrm>
            <a:off x="515508" y="3751905"/>
            <a:ext cx="10748327" cy="440169"/>
          </a:xfrm>
        </p:spPr>
        <p:txBody>
          <a:bodyPr vert="horz" lIns="91440" tIns="45720" rIns="91440" bIns="45720" rtlCol="0" anchor="t">
            <a:normAutofit/>
          </a:bodyPr>
          <a:lstStyle/>
          <a:p>
            <a:pPr marL="0" indent="0">
              <a:buNone/>
            </a:pPr>
            <a:r>
              <a:rPr lang="en-GB">
                <a:latin typeface="+mj-lt"/>
                <a:ea typeface="MS PGothic"/>
                <a:cs typeface="MS PGothic" charset="0"/>
              </a:rPr>
              <a:t>Directly related to </a:t>
            </a:r>
            <a:r>
              <a:rPr lang="en-GB" b="1" i="1">
                <a:latin typeface="+mj-lt"/>
                <a:ea typeface="MS PGothic"/>
                <a:cs typeface="MS PGothic" charset="0"/>
              </a:rPr>
              <a:t>choice</a:t>
            </a:r>
            <a:r>
              <a:rPr lang="en-GB">
                <a:latin typeface="+mj-lt"/>
                <a:ea typeface="MS PGothic"/>
                <a:cs typeface="MS PGothic" charset="0"/>
              </a:rPr>
              <a:t> </a:t>
            </a:r>
            <a:endParaRPr lang="en-GB">
              <a:latin typeface="+mj-lt"/>
              <a:ea typeface="MS PGothic" charset="0"/>
              <a:cs typeface="MS PGothic" charset="0"/>
            </a:endParaRPr>
          </a:p>
          <a:p>
            <a:endParaRPr lang="en-US"/>
          </a:p>
        </p:txBody>
      </p:sp>
      <p:sp>
        <p:nvSpPr>
          <p:cNvPr id="9" name="Text Placeholder 8">
            <a:extLst>
              <a:ext uri="{FF2B5EF4-FFF2-40B4-BE49-F238E27FC236}">
                <a16:creationId xmlns:a16="http://schemas.microsoft.com/office/drawing/2014/main" id="{B60073BF-B311-4C1F-BA94-8D4C3A32E4C7}"/>
              </a:ext>
            </a:extLst>
          </p:cNvPr>
          <p:cNvSpPr>
            <a:spLocks noGrp="1"/>
          </p:cNvSpPr>
          <p:nvPr>
            <p:ph type="body" sz="quarter" idx="13"/>
          </p:nvPr>
        </p:nvSpPr>
        <p:spPr/>
        <p:txBody>
          <a:bodyPr/>
          <a:lstStyle/>
          <a:p>
            <a:r>
              <a:rPr lang="en-US"/>
              <a:t>Power</a:t>
            </a:r>
          </a:p>
        </p:txBody>
      </p:sp>
      <p:sp>
        <p:nvSpPr>
          <p:cNvPr id="11" name="Rounded Rectangle 2">
            <a:extLst>
              <a:ext uri="{FF2B5EF4-FFF2-40B4-BE49-F238E27FC236}">
                <a16:creationId xmlns:a16="http://schemas.microsoft.com/office/drawing/2014/main" id="{3FC1C9CB-2E6E-45CD-A3DE-136A3A1A896F}"/>
              </a:ext>
            </a:extLst>
          </p:cNvPr>
          <p:cNvSpPr/>
          <p:nvPr/>
        </p:nvSpPr>
        <p:spPr>
          <a:xfrm>
            <a:off x="1905000" y="1499160"/>
            <a:ext cx="8382000" cy="192984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pPr>
            <a:r>
              <a:rPr lang="en-GB" sz="3800">
                <a:solidFill>
                  <a:schemeClr val="bg1"/>
                </a:solidFill>
                <a:latin typeface="Calibri"/>
                <a:ea typeface="ＭＳ Ｐゴシック"/>
                <a:cs typeface="Calibri"/>
              </a:rPr>
              <a:t>Power is the capacity to make your own decisions and take action</a:t>
            </a:r>
          </a:p>
        </p:txBody>
      </p:sp>
      <p:sp>
        <p:nvSpPr>
          <p:cNvPr id="13" name="TextBox 12">
            <a:extLst>
              <a:ext uri="{FF2B5EF4-FFF2-40B4-BE49-F238E27FC236}">
                <a16:creationId xmlns:a16="http://schemas.microsoft.com/office/drawing/2014/main" id="{0B1E58A2-FCEA-46BC-90A5-280071DD18E3}"/>
              </a:ext>
            </a:extLst>
          </p:cNvPr>
          <p:cNvSpPr txBox="1"/>
          <p:nvPr/>
        </p:nvSpPr>
        <p:spPr>
          <a:xfrm>
            <a:off x="2158634" y="5628190"/>
            <a:ext cx="8301599" cy="461665"/>
          </a:xfrm>
          <a:prstGeom prst="rect">
            <a:avLst/>
          </a:prstGeom>
          <a:noFill/>
        </p:spPr>
        <p:txBody>
          <a:bodyPr wrap="square">
            <a:spAutoFit/>
          </a:bodyPr>
          <a:lstStyle/>
          <a:p>
            <a:r>
              <a:rPr lang="en-GB" sz="2400" b="1" i="1">
                <a:solidFill>
                  <a:schemeClr val="accent2"/>
                </a:solidFill>
                <a:latin typeface="Calibri"/>
                <a:ea typeface="MS PGothic"/>
                <a:cs typeface="MS PGothic" charset="0"/>
              </a:rPr>
              <a:t>All of our relationships</a:t>
            </a:r>
            <a:r>
              <a:rPr lang="en-GB" sz="2400" b="1">
                <a:solidFill>
                  <a:schemeClr val="accent2"/>
                </a:solidFill>
                <a:latin typeface="Calibri"/>
                <a:ea typeface="MS PGothic"/>
                <a:cs typeface="MS PGothic" charset="0"/>
              </a:rPr>
              <a:t> </a:t>
            </a:r>
            <a:r>
              <a:rPr lang="en-GB" sz="2400">
                <a:solidFill>
                  <a:schemeClr val="accent2"/>
                </a:solidFill>
                <a:latin typeface="Calibri"/>
                <a:ea typeface="MS PGothic"/>
                <a:cs typeface="MS PGothic" charset="0"/>
              </a:rPr>
              <a:t>are affected by the exercise of power</a:t>
            </a:r>
          </a:p>
        </p:txBody>
      </p:sp>
      <p:sp>
        <p:nvSpPr>
          <p:cNvPr id="14" name="Arrow: Right 13">
            <a:extLst>
              <a:ext uri="{FF2B5EF4-FFF2-40B4-BE49-F238E27FC236}">
                <a16:creationId xmlns:a16="http://schemas.microsoft.com/office/drawing/2014/main" id="{88CF8F93-9750-4AF1-9C0A-064FAD34C2FE}"/>
              </a:ext>
            </a:extLst>
          </p:cNvPr>
          <p:cNvSpPr/>
          <p:nvPr/>
        </p:nvSpPr>
        <p:spPr>
          <a:xfrm>
            <a:off x="3107660" y="4354038"/>
            <a:ext cx="992294" cy="877085"/>
          </a:xfrm>
          <a:prstGeom prst="rightArrow">
            <a:avLst>
              <a:gd name="adj1" fmla="val 100000"/>
              <a:gd name="adj2" fmla="val 36364"/>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1E53A832-B8F2-4BEC-912D-DCB54F0C3658}"/>
              </a:ext>
            </a:extLst>
          </p:cNvPr>
          <p:cNvSpPr txBox="1"/>
          <p:nvPr/>
        </p:nvSpPr>
        <p:spPr>
          <a:xfrm>
            <a:off x="1023339" y="4467787"/>
            <a:ext cx="1135295" cy="646331"/>
          </a:xfrm>
          <a:prstGeom prst="rect">
            <a:avLst/>
          </a:prstGeom>
          <a:noFill/>
        </p:spPr>
        <p:txBody>
          <a:bodyPr wrap="square">
            <a:spAutoFit/>
          </a:bodyPr>
          <a:lstStyle/>
          <a:p>
            <a:pPr algn="ctr"/>
            <a:r>
              <a:rPr lang="en-GB" sz="1800">
                <a:solidFill>
                  <a:schemeClr val="bg1"/>
                </a:solidFill>
                <a:latin typeface="Calibri"/>
                <a:ea typeface="MS PGothic"/>
                <a:cs typeface="MS PGothic" charset="0"/>
              </a:rPr>
              <a:t>Fewer choices </a:t>
            </a:r>
            <a:endParaRPr lang="en-US">
              <a:solidFill>
                <a:schemeClr val="bg1"/>
              </a:solidFill>
            </a:endParaRPr>
          </a:p>
        </p:txBody>
      </p:sp>
      <p:sp>
        <p:nvSpPr>
          <p:cNvPr id="18" name="TextBox 17">
            <a:extLst>
              <a:ext uri="{FF2B5EF4-FFF2-40B4-BE49-F238E27FC236}">
                <a16:creationId xmlns:a16="http://schemas.microsoft.com/office/drawing/2014/main" id="{58CA7EF8-F7C4-47C1-B859-D3B20A677BC7}"/>
              </a:ext>
            </a:extLst>
          </p:cNvPr>
          <p:cNvSpPr txBox="1"/>
          <p:nvPr/>
        </p:nvSpPr>
        <p:spPr>
          <a:xfrm>
            <a:off x="4926146" y="4467787"/>
            <a:ext cx="2022787" cy="646331"/>
          </a:xfrm>
          <a:prstGeom prst="rect">
            <a:avLst/>
          </a:prstGeom>
          <a:noFill/>
        </p:spPr>
        <p:txBody>
          <a:bodyPr wrap="square">
            <a:spAutoFit/>
          </a:bodyPr>
          <a:lstStyle/>
          <a:p>
            <a:pPr algn="ctr"/>
            <a:r>
              <a:rPr lang="en-GB" sz="1800">
                <a:solidFill>
                  <a:schemeClr val="bg1"/>
                </a:solidFill>
                <a:latin typeface="Calibri"/>
                <a:ea typeface="MS PGothic"/>
                <a:cs typeface="MS PGothic" charset="0"/>
              </a:rPr>
              <a:t>Greater disempowerment </a:t>
            </a:r>
            <a:endParaRPr lang="en-US">
              <a:solidFill>
                <a:schemeClr val="bg1"/>
              </a:solidFill>
            </a:endParaRPr>
          </a:p>
        </p:txBody>
      </p:sp>
      <p:sp>
        <p:nvSpPr>
          <p:cNvPr id="20" name="TextBox 19">
            <a:extLst>
              <a:ext uri="{FF2B5EF4-FFF2-40B4-BE49-F238E27FC236}">
                <a16:creationId xmlns:a16="http://schemas.microsoft.com/office/drawing/2014/main" id="{9449A6A2-3A26-4180-87C8-76A38516F239}"/>
              </a:ext>
            </a:extLst>
          </p:cNvPr>
          <p:cNvSpPr txBox="1"/>
          <p:nvPr/>
        </p:nvSpPr>
        <p:spPr>
          <a:xfrm>
            <a:off x="8935598" y="4484575"/>
            <a:ext cx="2395989" cy="646331"/>
          </a:xfrm>
          <a:prstGeom prst="rect">
            <a:avLst/>
          </a:prstGeom>
          <a:noFill/>
        </p:spPr>
        <p:txBody>
          <a:bodyPr wrap="square">
            <a:spAutoFit/>
          </a:bodyPr>
          <a:lstStyle/>
          <a:p>
            <a:pPr algn="ctr"/>
            <a:r>
              <a:rPr lang="en-GB" sz="1800">
                <a:solidFill>
                  <a:schemeClr val="bg1"/>
                </a:solidFill>
                <a:latin typeface="Calibri"/>
                <a:ea typeface="MS PGothic"/>
                <a:cs typeface="MS PGothic" charset="0"/>
              </a:rPr>
              <a:t>Increased vulnerability to abuse</a:t>
            </a:r>
            <a:endParaRPr lang="en-US">
              <a:solidFill>
                <a:schemeClr val="bg1"/>
              </a:solidFill>
            </a:endParaRPr>
          </a:p>
        </p:txBody>
      </p:sp>
      <p:sp>
        <p:nvSpPr>
          <p:cNvPr id="21" name="Arrow: Right 20">
            <a:extLst>
              <a:ext uri="{FF2B5EF4-FFF2-40B4-BE49-F238E27FC236}">
                <a16:creationId xmlns:a16="http://schemas.microsoft.com/office/drawing/2014/main" id="{38F3535D-5DD7-42D7-8241-913F6E25DA0C}"/>
              </a:ext>
            </a:extLst>
          </p:cNvPr>
          <p:cNvSpPr/>
          <p:nvPr/>
        </p:nvSpPr>
        <p:spPr>
          <a:xfrm>
            <a:off x="7581037" y="4354038"/>
            <a:ext cx="992294" cy="877085"/>
          </a:xfrm>
          <a:prstGeom prst="rightArrow">
            <a:avLst>
              <a:gd name="adj1" fmla="val 100000"/>
              <a:gd name="adj2" fmla="val 36364"/>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0848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D3C7C3E-F8B1-4D01-98B7-FAC9A2FB12F7}"/>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76A6080D-2A09-43DF-AAFE-D79690D2D5E5}"/>
              </a:ext>
            </a:extLst>
          </p:cNvPr>
          <p:cNvSpPr>
            <a:spLocks noGrp="1"/>
          </p:cNvSpPr>
          <p:nvPr>
            <p:ph type="sldNum" sz="quarter" idx="12"/>
          </p:nvPr>
        </p:nvSpPr>
        <p:spPr/>
        <p:txBody>
          <a:bodyPr/>
          <a:lstStyle/>
          <a:p>
            <a:pPr algn="ctr"/>
            <a:fld id="{48A1333E-11F9-45BF-8ACE-2803B6FE782D}" type="slidenum">
              <a:rPr lang="en-US" smtClean="0"/>
              <a:pPr algn="ctr"/>
              <a:t>7</a:t>
            </a:fld>
            <a:endParaRPr lang="en-US"/>
          </a:p>
        </p:txBody>
      </p:sp>
      <p:sp>
        <p:nvSpPr>
          <p:cNvPr id="6" name="Text Placeholder 5">
            <a:extLst>
              <a:ext uri="{FF2B5EF4-FFF2-40B4-BE49-F238E27FC236}">
                <a16:creationId xmlns:a16="http://schemas.microsoft.com/office/drawing/2014/main" id="{F01F1195-4CB6-4BA0-AA7F-70ACA5407779}"/>
              </a:ext>
            </a:extLst>
          </p:cNvPr>
          <p:cNvSpPr>
            <a:spLocks noGrp="1"/>
          </p:cNvSpPr>
          <p:nvPr>
            <p:ph type="body" sz="quarter" idx="13"/>
          </p:nvPr>
        </p:nvSpPr>
        <p:spPr/>
        <p:txBody>
          <a:bodyPr/>
          <a:lstStyle/>
          <a:p>
            <a:r>
              <a:rPr lang="en-US"/>
              <a:t>Sex and gender</a:t>
            </a:r>
          </a:p>
        </p:txBody>
      </p:sp>
      <p:graphicFrame>
        <p:nvGraphicFramePr>
          <p:cNvPr id="7" name="Segnaposto contenuto 7">
            <a:extLst>
              <a:ext uri="{FF2B5EF4-FFF2-40B4-BE49-F238E27FC236}">
                <a16:creationId xmlns:a16="http://schemas.microsoft.com/office/drawing/2014/main" id="{D9C4BCDC-4896-4343-A80A-56582F52C1A2}"/>
              </a:ext>
            </a:extLst>
          </p:cNvPr>
          <p:cNvGraphicFramePr>
            <a:graphicFrameLocks/>
          </p:cNvGraphicFramePr>
          <p:nvPr>
            <p:extLst>
              <p:ext uri="{D42A27DB-BD31-4B8C-83A1-F6EECF244321}">
                <p14:modId xmlns:p14="http://schemas.microsoft.com/office/powerpoint/2010/main" val="1672291931"/>
              </p:ext>
            </p:extLst>
          </p:nvPr>
        </p:nvGraphicFramePr>
        <p:xfrm>
          <a:off x="396240" y="1450552"/>
          <a:ext cx="10515600" cy="47445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3586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6628C51-A35F-4521-8468-BF125667667D}"/>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D6059306-1171-4D96-A97C-5BFBD832B4D0}"/>
              </a:ext>
            </a:extLst>
          </p:cNvPr>
          <p:cNvSpPr>
            <a:spLocks noGrp="1"/>
          </p:cNvSpPr>
          <p:nvPr>
            <p:ph type="sldNum" sz="quarter" idx="12"/>
          </p:nvPr>
        </p:nvSpPr>
        <p:spPr/>
        <p:txBody>
          <a:bodyPr/>
          <a:lstStyle/>
          <a:p>
            <a:pPr algn="ctr"/>
            <a:fld id="{48A1333E-11F9-45BF-8ACE-2803B6FE782D}" type="slidenum">
              <a:rPr lang="en-US" smtClean="0"/>
              <a:pPr algn="ctr"/>
              <a:t>8</a:t>
            </a:fld>
            <a:endParaRPr lang="en-US"/>
          </a:p>
        </p:txBody>
      </p:sp>
      <p:sp>
        <p:nvSpPr>
          <p:cNvPr id="7" name="Text Placeholder 6">
            <a:extLst>
              <a:ext uri="{FF2B5EF4-FFF2-40B4-BE49-F238E27FC236}">
                <a16:creationId xmlns:a16="http://schemas.microsoft.com/office/drawing/2014/main" id="{96108953-8791-4B54-A777-1F118611AE9D}"/>
              </a:ext>
            </a:extLst>
          </p:cNvPr>
          <p:cNvSpPr>
            <a:spLocks noGrp="1"/>
          </p:cNvSpPr>
          <p:nvPr>
            <p:ph type="body" sz="quarter" idx="14"/>
          </p:nvPr>
        </p:nvSpPr>
        <p:spPr/>
        <p:txBody>
          <a:bodyPr vert="horz" lIns="91440" tIns="45720" rIns="91440" bIns="45720" rtlCol="0" anchor="t">
            <a:normAutofit/>
          </a:bodyPr>
          <a:lstStyle/>
          <a:p>
            <a:pPr fontAlgn="base"/>
            <a:r>
              <a:rPr lang="en-US" sz="2400" dirty="0">
                <a:ea typeface="+mn-lt"/>
                <a:cs typeface="+mn-lt"/>
              </a:rPr>
              <a:t>Gender and sex are related to but different from gender identity. Gender identity refers to a person’s deeply felt, internal and individual experience of gender, which may or may not correspond to the person’s physiology or designated sex at birth.</a:t>
            </a:r>
          </a:p>
          <a:p>
            <a:r>
              <a:rPr lang="en-US" sz="2400" dirty="0">
                <a:ea typeface="+mn-lt"/>
                <a:cs typeface="+mn-lt"/>
              </a:rPr>
              <a:t>A transgender person is someone whose gender identity differs from the sex they were assigned at birth:</a:t>
            </a:r>
            <a:endParaRPr lang="en-US" sz="2400" dirty="0">
              <a:cs typeface="Calibri"/>
            </a:endParaRPr>
          </a:p>
          <a:p>
            <a:pPr lvl="1" fontAlgn="base"/>
            <a:r>
              <a:rPr lang="en-US" dirty="0"/>
              <a:t>For example, a baby is born as a boy but later does not identify or feel like a boy. </a:t>
            </a:r>
            <a:endParaRPr lang="en-US" dirty="0">
              <a:cs typeface="Calibri"/>
            </a:endParaRPr>
          </a:p>
          <a:p>
            <a:pPr lvl="1" fontAlgn="base"/>
            <a:r>
              <a:rPr lang="en-US" dirty="0"/>
              <a:t>They may identify as a girl, or they may not feel like they are either a boy or a girl. Their sex and their gender do not align.</a:t>
            </a:r>
          </a:p>
        </p:txBody>
      </p:sp>
      <p:sp>
        <p:nvSpPr>
          <p:cNvPr id="6" name="Text Placeholder 5">
            <a:extLst>
              <a:ext uri="{FF2B5EF4-FFF2-40B4-BE49-F238E27FC236}">
                <a16:creationId xmlns:a16="http://schemas.microsoft.com/office/drawing/2014/main" id="{B86244F0-44C3-4815-B2AE-EFC9E8AFA0E2}"/>
              </a:ext>
            </a:extLst>
          </p:cNvPr>
          <p:cNvSpPr>
            <a:spLocks noGrp="1"/>
          </p:cNvSpPr>
          <p:nvPr>
            <p:ph type="body" sz="quarter" idx="13"/>
          </p:nvPr>
        </p:nvSpPr>
        <p:spPr/>
        <p:txBody>
          <a:bodyPr/>
          <a:lstStyle/>
          <a:p>
            <a:r>
              <a:rPr lang="en-US"/>
              <a:t>Sex and gender</a:t>
            </a:r>
          </a:p>
        </p:txBody>
      </p:sp>
    </p:spTree>
    <p:extLst>
      <p:ext uri="{BB962C8B-B14F-4D97-AF65-F5344CB8AC3E}">
        <p14:creationId xmlns:p14="http://schemas.microsoft.com/office/powerpoint/2010/main" val="2791768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9FF90E3-0569-40B1-BE27-787C9CE701BD}"/>
              </a:ext>
            </a:extLst>
          </p:cNvPr>
          <p:cNvSpPr>
            <a:spLocks noGrp="1"/>
          </p:cNvSpPr>
          <p:nvPr>
            <p:ph type="ftr" sz="quarter" idx="11"/>
          </p:nvPr>
        </p:nvSpPr>
        <p:spPr/>
        <p:txBody>
          <a:bodyPr/>
          <a:lstStyle/>
          <a:p>
            <a:pPr algn="r"/>
            <a:r>
              <a:rPr lang="en-US"/>
              <a:t>Module 1</a:t>
            </a:r>
          </a:p>
        </p:txBody>
      </p:sp>
      <p:sp>
        <p:nvSpPr>
          <p:cNvPr id="3" name="Slide Number Placeholder 2">
            <a:extLst>
              <a:ext uri="{FF2B5EF4-FFF2-40B4-BE49-F238E27FC236}">
                <a16:creationId xmlns:a16="http://schemas.microsoft.com/office/drawing/2014/main" id="{04F045AD-E81F-4555-956B-FBA1161F3964}"/>
              </a:ext>
            </a:extLst>
          </p:cNvPr>
          <p:cNvSpPr>
            <a:spLocks noGrp="1"/>
          </p:cNvSpPr>
          <p:nvPr>
            <p:ph type="sldNum" sz="quarter" idx="12"/>
          </p:nvPr>
        </p:nvSpPr>
        <p:spPr/>
        <p:txBody>
          <a:bodyPr/>
          <a:lstStyle/>
          <a:p>
            <a:pPr algn="ctr"/>
            <a:fld id="{48A1333E-11F9-45BF-8ACE-2803B6FE782D}" type="slidenum">
              <a:rPr lang="en-US" smtClean="0"/>
              <a:pPr algn="ctr"/>
              <a:t>9</a:t>
            </a:fld>
            <a:endParaRPr lang="en-US"/>
          </a:p>
        </p:txBody>
      </p:sp>
      <p:sp>
        <p:nvSpPr>
          <p:cNvPr id="5" name="Text Placeholder 4">
            <a:extLst>
              <a:ext uri="{FF2B5EF4-FFF2-40B4-BE49-F238E27FC236}">
                <a16:creationId xmlns:a16="http://schemas.microsoft.com/office/drawing/2014/main" id="{43EBD602-E269-4484-81F9-CC0DD182D2C5}"/>
              </a:ext>
            </a:extLst>
          </p:cNvPr>
          <p:cNvSpPr>
            <a:spLocks noGrp="1"/>
          </p:cNvSpPr>
          <p:nvPr>
            <p:ph type="body" sz="quarter" idx="14"/>
          </p:nvPr>
        </p:nvSpPr>
        <p:spPr/>
        <p:txBody>
          <a:bodyPr/>
          <a:lstStyle/>
          <a:p>
            <a:pPr marL="0" indent="0">
              <a:buNone/>
            </a:pPr>
            <a:r>
              <a:rPr lang="en-US" dirty="0">
                <a:ea typeface="+mn-lt"/>
                <a:cs typeface="+mn-lt"/>
              </a:rPr>
              <a:t>Your gender has an impact on:</a:t>
            </a:r>
          </a:p>
          <a:p>
            <a:r>
              <a:rPr lang="en-US" dirty="0"/>
              <a:t>Roles</a:t>
            </a:r>
            <a:endParaRPr lang="en-US" dirty="0">
              <a:cs typeface="Calibri"/>
            </a:endParaRPr>
          </a:p>
          <a:p>
            <a:pPr fontAlgn="base"/>
            <a:r>
              <a:rPr lang="en-US" dirty="0"/>
              <a:t>Responsibilities</a:t>
            </a:r>
            <a:endParaRPr lang="en-US" dirty="0">
              <a:cs typeface="Calibri"/>
            </a:endParaRPr>
          </a:p>
          <a:p>
            <a:pPr fontAlgn="base"/>
            <a:r>
              <a:rPr lang="en-US" dirty="0"/>
              <a:t>Expectations</a:t>
            </a:r>
            <a:endParaRPr lang="en-US" dirty="0">
              <a:cs typeface="Calibri"/>
            </a:endParaRPr>
          </a:p>
          <a:p>
            <a:pPr fontAlgn="base"/>
            <a:r>
              <a:rPr lang="en-US" dirty="0"/>
              <a:t>Privileges</a:t>
            </a:r>
            <a:endParaRPr lang="en-US" dirty="0">
              <a:cs typeface="Calibri"/>
            </a:endParaRPr>
          </a:p>
          <a:p>
            <a:pPr fontAlgn="base"/>
            <a:r>
              <a:rPr lang="en-US" dirty="0"/>
              <a:t>Rights</a:t>
            </a:r>
            <a:endParaRPr lang="en-US" dirty="0">
              <a:cs typeface="Calibri"/>
            </a:endParaRPr>
          </a:p>
          <a:p>
            <a:pPr fontAlgn="base"/>
            <a:r>
              <a:rPr lang="en-US" dirty="0"/>
              <a:t>Limitations</a:t>
            </a:r>
            <a:endParaRPr lang="en-US" dirty="0">
              <a:cs typeface="Calibri"/>
            </a:endParaRPr>
          </a:p>
          <a:p>
            <a:pPr fontAlgn="base"/>
            <a:r>
              <a:rPr lang="en-US" dirty="0"/>
              <a:t>Opportunities</a:t>
            </a:r>
            <a:endParaRPr lang="en-US" dirty="0">
              <a:cs typeface="Calibri"/>
            </a:endParaRPr>
          </a:p>
          <a:p>
            <a:pPr fontAlgn="base"/>
            <a:r>
              <a:rPr lang="en-US" dirty="0"/>
              <a:t>Access to services</a:t>
            </a:r>
            <a:endParaRPr lang="en-US" dirty="0">
              <a:cs typeface="Calibri"/>
            </a:endParaRPr>
          </a:p>
          <a:p>
            <a:endParaRPr lang="en-US" dirty="0"/>
          </a:p>
        </p:txBody>
      </p:sp>
      <p:sp>
        <p:nvSpPr>
          <p:cNvPr id="6" name="Text Placeholder 5">
            <a:extLst>
              <a:ext uri="{FF2B5EF4-FFF2-40B4-BE49-F238E27FC236}">
                <a16:creationId xmlns:a16="http://schemas.microsoft.com/office/drawing/2014/main" id="{824462A9-E6A4-4D6D-8F76-5301A6C9096F}"/>
              </a:ext>
            </a:extLst>
          </p:cNvPr>
          <p:cNvSpPr>
            <a:spLocks noGrp="1"/>
          </p:cNvSpPr>
          <p:nvPr>
            <p:ph type="body" sz="quarter" idx="13"/>
          </p:nvPr>
        </p:nvSpPr>
        <p:spPr/>
        <p:txBody>
          <a:bodyPr/>
          <a:lstStyle/>
          <a:p>
            <a:r>
              <a:rPr lang="en-US"/>
              <a:t>Sex and gender</a:t>
            </a:r>
          </a:p>
        </p:txBody>
      </p:sp>
    </p:spTree>
    <p:extLst>
      <p:ext uri="{BB962C8B-B14F-4D97-AF65-F5344CB8AC3E}">
        <p14:creationId xmlns:p14="http://schemas.microsoft.com/office/powerpoint/2010/main" val="109057874"/>
      </p:ext>
    </p:extLst>
  </p:cSld>
  <p:clrMapOvr>
    <a:masterClrMapping/>
  </p:clrMapOvr>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44546A"/>
      </a:dk2>
      <a:lt2>
        <a:srgbClr val="C8F0FF"/>
      </a:lt2>
      <a:accent1>
        <a:srgbClr val="414042"/>
      </a:accent1>
      <a:accent2>
        <a:srgbClr val="ED1C24"/>
      </a:accent2>
      <a:accent3>
        <a:srgbClr val="008C44"/>
      </a:accent3>
      <a:accent4>
        <a:srgbClr val="00ADEF"/>
      </a:accent4>
      <a:accent5>
        <a:srgbClr val="5B9BD5"/>
      </a:accent5>
      <a:accent6>
        <a:srgbClr val="70AD47"/>
      </a:accent6>
      <a:hlink>
        <a:srgbClr val="0563C1"/>
      </a:hlink>
      <a:folHlink>
        <a:srgbClr val="954F72"/>
      </a:folHlink>
    </a:clrScheme>
    <a:fontScheme name="GBV">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TotalTime>
  <Words>2588</Words>
  <Application>Microsoft Office PowerPoint</Application>
  <PresentationFormat>Widescreen</PresentationFormat>
  <Paragraphs>394</Paragraphs>
  <Slides>44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44</vt:i4>
      </vt:variant>
    </vt:vector>
  </HeadingPairs>
  <TitlesOfParts>
    <vt:vector size="51" baseType="lpstr">
      <vt:lpstr>Arial</vt:lpstr>
      <vt:lpstr>Calibri</vt:lpstr>
      <vt:lpstr>Calibri Light</vt:lpstr>
      <vt:lpstr>MyriadPro-Bold</vt:lpstr>
      <vt:lpstr>Segoe UI</vt:lpstr>
      <vt:lpstr>Wingdings</vt:lpstr>
      <vt:lpstr>Office Theme</vt:lpstr>
      <vt:lpstr>MODULE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Gregory van der Donk</dc:creator>
  <cp:lastModifiedBy>Diana Quick</cp:lastModifiedBy>
  <cp:revision>23</cp:revision>
  <dcterms:created xsi:type="dcterms:W3CDTF">2021-01-12T18:47:17Z</dcterms:created>
  <dcterms:modified xsi:type="dcterms:W3CDTF">2021-03-05T14:06:31Z</dcterms:modified>
</cp:coreProperties>
</file>