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30" userDrawn="1">
          <p15:clr>
            <a:srgbClr val="A4A3A4"/>
          </p15:clr>
        </p15:guide>
        <p15:guide id="2" pos="3999" userDrawn="1">
          <p15:clr>
            <a:srgbClr val="A4A3A4"/>
          </p15:clr>
        </p15:guide>
        <p15:guide id="3" pos="204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dem Yuce" initials="DY" lastIdx="7" clrIdx="0">
    <p:extLst>
      <p:ext uri="{19B8F6BF-5375-455C-9EA6-DF929625EA0E}">
        <p15:presenceInfo xmlns:p15="http://schemas.microsoft.com/office/powerpoint/2012/main" userId="S::dyuce@unicef.org::b35120e7-745e-47ce-bccc-7e0ffff9634f" providerId="AD"/>
      </p:ext>
    </p:extLst>
  </p:cmAuthor>
  <p:cmAuthor id="2" name="Guest User" initials="GU" lastIdx="5" clrIdx="1">
    <p:extLst>
      <p:ext uri="{19B8F6BF-5375-455C-9EA6-DF929625EA0E}">
        <p15:presenceInfo xmlns:p15="http://schemas.microsoft.com/office/powerpoint/2012/main" userId="S::urn:spo:anon#73731fbc3654e622c35cdeff2ad7449bb4135a16b0ef10a82f4f9d037dbfbdae::" providerId="AD"/>
      </p:ext>
    </p:extLst>
  </p:cmAuthor>
  <p:cmAuthor id="3" name="Diana Quick" initials="DQ" lastIdx="6" clrIdx="2">
    <p:extLst>
      <p:ext uri="{19B8F6BF-5375-455C-9EA6-DF929625EA0E}">
        <p15:presenceInfo xmlns:p15="http://schemas.microsoft.com/office/powerpoint/2012/main" userId="Diana Quic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17" autoAdjust="0"/>
    <p:restoredTop sz="94660"/>
  </p:normalViewPr>
  <p:slideViewPr>
    <p:cSldViewPr snapToGrid="0" showGuides="1">
      <p:cViewPr varScale="1">
        <p:scale>
          <a:sx n="146" d="100"/>
          <a:sy n="146" d="100"/>
        </p:scale>
        <p:origin x="100" y="492"/>
      </p:cViewPr>
      <p:guideLst>
        <p:guide orient="horz" pos="1230"/>
        <p:guide pos="3999"/>
        <p:guide pos="20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29T16:33:04.691" idx="1">
    <p:pos x="10" y="10"/>
    <p:text>Same comment about the yellow font- can it be changed to white or black? and it says module 1 at the bottom</p:text>
    <p:extLst>
      <p:ext uri="{C676402C-5697-4E1C-873F-D02D1690AC5C}">
        <p15:threadingInfo xmlns:p15="http://schemas.microsoft.com/office/powerpoint/2012/main" timeZoneBias="-180"/>
      </p:ext>
    </p:extLst>
  </p:cm>
  <p:cm authorId="3" dt="2021-02-19T09:15:18.335" idx="3">
    <p:pos x="10" y="146"/>
    <p:text>fixed</p:text>
    <p:extLst>
      <p:ext uri="{C676402C-5697-4E1C-873F-D02D1690AC5C}">
        <p15:threadingInfo xmlns:p15="http://schemas.microsoft.com/office/powerpoint/2012/main" timeZoneBias="300">
          <p15:parentCm authorId="1" idx="1"/>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1-29T16:34:20.648" idx="2">
    <p:pos x="10" y="10"/>
    <p:text>It says module 1, cannot be read, and page number reads strange</p:text>
    <p:extLst>
      <p:ext uri="{C676402C-5697-4E1C-873F-D02D1690AC5C}">
        <p15:threadingInfo xmlns:p15="http://schemas.microsoft.com/office/powerpoint/2012/main" timeZoneBias="-180"/>
      </p:ext>
    </p:extLst>
  </p:cm>
  <p:cm authorId="3" dt="2021-02-19T09:15:06.114" idx="2">
    <p:pos x="10" y="146"/>
    <p:text>fixed</p:text>
    <p:extLst>
      <p:ext uri="{C676402C-5697-4E1C-873F-D02D1690AC5C}">
        <p15:threadingInfo xmlns:p15="http://schemas.microsoft.com/office/powerpoint/2012/main" timeZoneBias="300">
          <p15:parentCm authorId="1" idx="2"/>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1-29T16:34:50.898" idx="3">
    <p:pos x="10" y="10"/>
    <p:text>no page or module info, needs consistency</p:text>
    <p:extLst>
      <p:ext uri="{C676402C-5697-4E1C-873F-D02D1690AC5C}">
        <p15:threadingInfo xmlns:p15="http://schemas.microsoft.com/office/powerpoint/2012/main" timeZoneBias="-180"/>
      </p:ext>
    </p:extLst>
  </p:cm>
  <p:cm authorId="3" dt="2021-02-19T09:14:44.327" idx="1">
    <p:pos x="10" y="146"/>
    <p:text>fixed</p:text>
    <p:extLst>
      <p:ext uri="{C676402C-5697-4E1C-873F-D02D1690AC5C}">
        <p15:threadingInfo xmlns:p15="http://schemas.microsoft.com/office/powerpoint/2012/main" timeZoneBias="300">
          <p15:parentCm authorId="1" idx="3"/>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1-29T16:35:04.706" idx="4">
    <p:pos x="10" y="10"/>
    <p:text>same comment as in the previous sub section</p:text>
    <p:extLst>
      <p:ext uri="{C676402C-5697-4E1C-873F-D02D1690AC5C}">
        <p15:threadingInfo xmlns:p15="http://schemas.microsoft.com/office/powerpoint/2012/main" timeZoneBias="-180"/>
      </p:ext>
    </p:extLst>
  </p:cm>
  <p:cm authorId="3" dt="2021-02-19T09:15:36.146" idx="4">
    <p:pos x="10" y="146"/>
    <p:text>fixed</p:text>
    <p:extLst>
      <p:ext uri="{C676402C-5697-4E1C-873F-D02D1690AC5C}">
        <p15:threadingInfo xmlns:p15="http://schemas.microsoft.com/office/powerpoint/2012/main" timeZoneBias="300">
          <p15:parentCm authorId="1" idx="4"/>
        </p15:threadingInfo>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1-29T16:35:28.468" idx="5">
    <p:pos x="10" y="10"/>
    <p:text>same comment as in the previous sub section</p:text>
    <p:extLst>
      <p:ext uri="{C676402C-5697-4E1C-873F-D02D1690AC5C}">
        <p15:threadingInfo xmlns:p15="http://schemas.microsoft.com/office/powerpoint/2012/main" timeZoneBias="-180"/>
      </p:ext>
    </p:extLst>
  </p:cm>
  <p:cm authorId="3" dt="2021-02-19T09:15:46.135" idx="5">
    <p:pos x="10" y="146"/>
    <p:text>fixed</p:text>
    <p:extLst>
      <p:ext uri="{C676402C-5697-4E1C-873F-D02D1690AC5C}">
        <p15:threadingInfo xmlns:p15="http://schemas.microsoft.com/office/powerpoint/2012/main" timeZoneBias="300">
          <p15:parentCm authorId="1" idx="5"/>
        </p15:threadingInfo>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1-02-01T02:15:55.900" idx="2">
    <p:pos x="10" y="10"/>
    <p:text>The font here is quite cramped and starting to overlap. Possible to create a bit more line space?
</p:text>
    <p:extLst>
      <p:ext uri="{C676402C-5697-4E1C-873F-D02D1690AC5C}">
        <p15:threadingInfo xmlns:p15="http://schemas.microsoft.com/office/powerpoint/2012/main" timeZoneBias="480"/>
      </p:ext>
    </p:extLst>
  </p:cm>
  <p:cm authorId="3" dt="2021-02-19T09:16:00.999" idx="6">
    <p:pos x="10" y="146"/>
    <p:text>fixed</p:text>
    <p:extLst>
      <p:ext uri="{C676402C-5697-4E1C-873F-D02D1690AC5C}">
        <p15:threadingInfo xmlns:p15="http://schemas.microsoft.com/office/powerpoint/2012/main" timeZoneBias="300">
          <p15:parentCm authorId="2" idx="2"/>
        </p15:threadingInfo>
      </p:ext>
    </p:extLst>
  </p:cm>
</p:cmLst>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0CBF13-243C-4229-B904-A87C3781BBF2}" type="doc">
      <dgm:prSet loTypeId="urn:microsoft.com/office/officeart/2018/2/layout/IconVerticalSolidList" loCatId="icon" qsTypeId="urn:microsoft.com/office/officeart/2005/8/quickstyle/3d3" qsCatId="3D" csTypeId="urn:microsoft.com/office/officeart/2005/8/colors/colorful4" csCatId="colorful" phldr="1"/>
      <dgm:spPr/>
      <dgm:t>
        <a:bodyPr/>
        <a:lstStyle/>
        <a:p>
          <a:endParaRPr lang="en"/>
        </a:p>
      </dgm:t>
    </dgm:pt>
    <dgm:pt modelId="{E70AC68C-69E3-4B67-A797-3F59C2667819}">
      <dgm:prSet custT="1"/>
      <dgm:spPr/>
      <dgm:t>
        <a:bodyPr/>
        <a:lstStyle/>
        <a:p>
          <a:pPr>
            <a:lnSpc>
              <a:spcPct val="100000"/>
            </a:lnSpc>
          </a:pPr>
          <a:r>
            <a:rPr lang="en" sz="3200" b="1" i="0" u="none" baseline="0" dirty="0">
              <a:solidFill>
                <a:schemeClr val="accent1"/>
              </a:solidFill>
            </a:rPr>
            <a:t>Prepare: be aware of existing services</a:t>
          </a:r>
          <a:endParaRPr lang="en" sz="3200" b="1" dirty="0">
            <a:solidFill>
              <a:schemeClr val="accent1"/>
            </a:solidFill>
          </a:endParaRPr>
        </a:p>
      </dgm:t>
    </dgm:pt>
    <dgm:pt modelId="{DBDAF487-FA8A-47BF-BA4C-8EDBC7B4D068}" type="parTrans" cxnId="{9828C76C-4C91-4067-871A-B878598F8D2C}">
      <dgm:prSet/>
      <dgm:spPr/>
      <dgm:t>
        <a:bodyPr/>
        <a:lstStyle/>
        <a:p>
          <a:endParaRPr lang="en"/>
        </a:p>
      </dgm:t>
    </dgm:pt>
    <dgm:pt modelId="{D9C8CC11-D37A-405E-A4AA-862C9CDB416F}" type="sibTrans" cxnId="{9828C76C-4C91-4067-871A-B878598F8D2C}">
      <dgm:prSet/>
      <dgm:spPr/>
      <dgm:t>
        <a:bodyPr/>
        <a:lstStyle/>
        <a:p>
          <a:endParaRPr lang="en"/>
        </a:p>
      </dgm:t>
    </dgm:pt>
    <dgm:pt modelId="{4694F7D6-6DCE-421C-8C6A-50F8F555B10D}">
      <dgm:prSet custT="1"/>
      <dgm:spPr/>
      <dgm:t>
        <a:bodyPr/>
        <a:lstStyle/>
        <a:p>
          <a:pPr>
            <a:lnSpc>
              <a:spcPct val="100000"/>
            </a:lnSpc>
          </a:pPr>
          <a:r>
            <a:rPr lang="en" sz="3200" b="1" i="0" u="none" baseline="0" dirty="0">
              <a:solidFill>
                <a:schemeClr val="accent1"/>
              </a:solidFill>
            </a:rPr>
            <a:t>Look</a:t>
          </a:r>
          <a:endParaRPr lang="en" sz="3200" b="1" dirty="0">
            <a:solidFill>
              <a:schemeClr val="accent1"/>
            </a:solidFill>
          </a:endParaRPr>
        </a:p>
      </dgm:t>
    </dgm:pt>
    <dgm:pt modelId="{33A02111-CDD7-437D-8928-65ABC3CB42F9}" type="parTrans" cxnId="{7A129000-91F5-410A-A262-22D19887945F}">
      <dgm:prSet/>
      <dgm:spPr/>
      <dgm:t>
        <a:bodyPr/>
        <a:lstStyle/>
        <a:p>
          <a:endParaRPr lang="en"/>
        </a:p>
      </dgm:t>
    </dgm:pt>
    <dgm:pt modelId="{83E27B5D-785C-4944-A778-FA8FC07F9B9E}" type="sibTrans" cxnId="{7A129000-91F5-410A-A262-22D19887945F}">
      <dgm:prSet/>
      <dgm:spPr/>
      <dgm:t>
        <a:bodyPr/>
        <a:lstStyle/>
        <a:p>
          <a:endParaRPr lang="en"/>
        </a:p>
      </dgm:t>
    </dgm:pt>
    <dgm:pt modelId="{347E2744-C948-468D-BC8E-44BAAE6350CB}">
      <dgm:prSet custT="1"/>
      <dgm:spPr/>
      <dgm:t>
        <a:bodyPr/>
        <a:lstStyle/>
        <a:p>
          <a:pPr>
            <a:lnSpc>
              <a:spcPct val="100000"/>
            </a:lnSpc>
          </a:pPr>
          <a:r>
            <a:rPr lang="en" sz="3200" b="1" i="0" u="none" baseline="0" dirty="0">
              <a:solidFill>
                <a:schemeClr val="accent1"/>
              </a:solidFill>
            </a:rPr>
            <a:t>Listen</a:t>
          </a:r>
          <a:endParaRPr lang="en" sz="3200" b="1" dirty="0">
            <a:solidFill>
              <a:schemeClr val="accent1"/>
            </a:solidFill>
          </a:endParaRPr>
        </a:p>
      </dgm:t>
    </dgm:pt>
    <dgm:pt modelId="{095E4B22-D266-4B41-9DE1-510312A97CC1}" type="parTrans" cxnId="{B870CFF3-49D5-4A90-B02E-9343B0AC14F0}">
      <dgm:prSet/>
      <dgm:spPr/>
      <dgm:t>
        <a:bodyPr/>
        <a:lstStyle/>
        <a:p>
          <a:endParaRPr lang="en"/>
        </a:p>
      </dgm:t>
    </dgm:pt>
    <dgm:pt modelId="{CD3F5859-8D8E-4E0D-99E2-7D464DA15551}" type="sibTrans" cxnId="{B870CFF3-49D5-4A90-B02E-9343B0AC14F0}">
      <dgm:prSet/>
      <dgm:spPr/>
      <dgm:t>
        <a:bodyPr/>
        <a:lstStyle/>
        <a:p>
          <a:endParaRPr lang="en"/>
        </a:p>
      </dgm:t>
    </dgm:pt>
    <dgm:pt modelId="{EC1D3061-72AB-44EC-B3E7-34B73579F356}">
      <dgm:prSet custT="1"/>
      <dgm:spPr/>
      <dgm:t>
        <a:bodyPr/>
        <a:lstStyle/>
        <a:p>
          <a:pPr>
            <a:lnSpc>
              <a:spcPct val="100000"/>
            </a:lnSpc>
          </a:pPr>
          <a:r>
            <a:rPr lang="en" sz="3200" b="1" i="0" u="none" baseline="0" dirty="0">
              <a:solidFill>
                <a:schemeClr val="accent1"/>
              </a:solidFill>
            </a:rPr>
            <a:t>Link</a:t>
          </a:r>
          <a:endParaRPr lang="en" sz="3200" b="1" dirty="0">
            <a:solidFill>
              <a:schemeClr val="accent1"/>
            </a:solidFill>
          </a:endParaRPr>
        </a:p>
      </dgm:t>
    </dgm:pt>
    <dgm:pt modelId="{892D3869-E2C9-4F0E-A350-58E6DA0E458C}" type="parTrans" cxnId="{34562626-E50D-40AF-9FD2-160298DB595E}">
      <dgm:prSet/>
      <dgm:spPr/>
      <dgm:t>
        <a:bodyPr/>
        <a:lstStyle/>
        <a:p>
          <a:endParaRPr lang="en"/>
        </a:p>
      </dgm:t>
    </dgm:pt>
    <dgm:pt modelId="{9B4EF35A-8FAF-4503-9DFA-AD8D43A21DE6}" type="sibTrans" cxnId="{34562626-E50D-40AF-9FD2-160298DB595E}">
      <dgm:prSet/>
      <dgm:spPr/>
      <dgm:t>
        <a:bodyPr/>
        <a:lstStyle/>
        <a:p>
          <a:endParaRPr lang="en"/>
        </a:p>
      </dgm:t>
    </dgm:pt>
    <dgm:pt modelId="{EA629AF8-2AB8-4761-AAA3-1A03D983DD3E}" type="pres">
      <dgm:prSet presAssocID="{DC0CBF13-243C-4229-B904-A87C3781BBF2}" presName="root" presStyleCnt="0">
        <dgm:presLayoutVars>
          <dgm:dir/>
          <dgm:resizeHandles val="exact"/>
        </dgm:presLayoutVars>
      </dgm:prSet>
      <dgm:spPr/>
    </dgm:pt>
    <dgm:pt modelId="{06DB7A82-6B10-4F40-8A2A-BE46E14DDA66}" type="pres">
      <dgm:prSet presAssocID="{E70AC68C-69E3-4B67-A797-3F59C2667819}" presName="compNode" presStyleCnt="0"/>
      <dgm:spPr/>
    </dgm:pt>
    <dgm:pt modelId="{50E6FD62-4EC7-4CB4-A993-AD6819F4D075}" type="pres">
      <dgm:prSet presAssocID="{E70AC68C-69E3-4B67-A797-3F59C2667819}" presName="bgRect" presStyleLbl="bgShp" presStyleIdx="0" presStyleCnt="4" custScaleY="100001"/>
      <dgm:spPr>
        <a:prstGeom prst="rect">
          <a:avLst/>
        </a:prstGeom>
        <a:ln>
          <a:noFill/>
        </a:ln>
      </dgm:spPr>
    </dgm:pt>
    <dgm:pt modelId="{7A682487-D803-411A-B425-27F8C4F853F8}" type="pres">
      <dgm:prSet presAssocID="{E70AC68C-69E3-4B67-A797-3F59C2667819}"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Brainstorm"/>
        </a:ext>
      </dgm:extLst>
    </dgm:pt>
    <dgm:pt modelId="{F10A531C-4325-434D-BDFE-554F2BE51244}" type="pres">
      <dgm:prSet presAssocID="{E70AC68C-69E3-4B67-A797-3F59C2667819}" presName="spaceRect" presStyleCnt="0"/>
      <dgm:spPr/>
    </dgm:pt>
    <dgm:pt modelId="{66A620FA-330B-4E69-8243-B964F77215D5}" type="pres">
      <dgm:prSet presAssocID="{E70AC68C-69E3-4B67-A797-3F59C2667819}" presName="parTx" presStyleLbl="revTx" presStyleIdx="0" presStyleCnt="4">
        <dgm:presLayoutVars>
          <dgm:chMax val="0"/>
          <dgm:chPref val="0"/>
        </dgm:presLayoutVars>
      </dgm:prSet>
      <dgm:spPr/>
    </dgm:pt>
    <dgm:pt modelId="{1FD28CAD-DA3D-4777-A386-9E55C4F24021}" type="pres">
      <dgm:prSet presAssocID="{D9C8CC11-D37A-405E-A4AA-862C9CDB416F}" presName="sibTrans" presStyleCnt="0"/>
      <dgm:spPr/>
    </dgm:pt>
    <dgm:pt modelId="{F3CBB8D6-8F68-4B37-9AEB-EF6E75D070E8}" type="pres">
      <dgm:prSet presAssocID="{4694F7D6-6DCE-421C-8C6A-50F8F555B10D}" presName="compNode" presStyleCnt="0"/>
      <dgm:spPr/>
    </dgm:pt>
    <dgm:pt modelId="{1C25F2DB-650D-4843-B968-54743996755F}" type="pres">
      <dgm:prSet presAssocID="{4694F7D6-6DCE-421C-8C6A-50F8F555B10D}" presName="bgRect" presStyleLbl="bgShp" presStyleIdx="1" presStyleCnt="4"/>
      <dgm:spPr>
        <a:prstGeom prst="rect">
          <a:avLst/>
        </a:prstGeom>
        <a:ln>
          <a:noFill/>
        </a:ln>
      </dgm:spPr>
    </dgm:pt>
    <dgm:pt modelId="{CBBA52B3-2916-4C9B-9337-50BEFF325428}" type="pres">
      <dgm:prSet presAssocID="{4694F7D6-6DCE-421C-8C6A-50F8F555B10D}"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yes"/>
        </a:ext>
      </dgm:extLst>
    </dgm:pt>
    <dgm:pt modelId="{F09EB0E6-D413-4140-B0C2-FC6ED5FD93CA}" type="pres">
      <dgm:prSet presAssocID="{4694F7D6-6DCE-421C-8C6A-50F8F555B10D}" presName="spaceRect" presStyleCnt="0"/>
      <dgm:spPr/>
    </dgm:pt>
    <dgm:pt modelId="{72587F49-0EA0-4265-83E0-52D93A541927}" type="pres">
      <dgm:prSet presAssocID="{4694F7D6-6DCE-421C-8C6A-50F8F555B10D}" presName="parTx" presStyleLbl="revTx" presStyleIdx="1" presStyleCnt="4">
        <dgm:presLayoutVars>
          <dgm:chMax val="0"/>
          <dgm:chPref val="0"/>
        </dgm:presLayoutVars>
      </dgm:prSet>
      <dgm:spPr/>
    </dgm:pt>
    <dgm:pt modelId="{8E4B797F-BD5F-4D39-9037-56B29E503990}" type="pres">
      <dgm:prSet presAssocID="{83E27B5D-785C-4944-A778-FA8FC07F9B9E}" presName="sibTrans" presStyleCnt="0"/>
      <dgm:spPr/>
    </dgm:pt>
    <dgm:pt modelId="{590239F3-005A-42F3-8ABA-36BEB38C70BD}" type="pres">
      <dgm:prSet presAssocID="{347E2744-C948-468D-BC8E-44BAAE6350CB}" presName="compNode" presStyleCnt="0"/>
      <dgm:spPr/>
    </dgm:pt>
    <dgm:pt modelId="{7CCFDFBD-A71B-4E88-980D-42473AE29B5B}" type="pres">
      <dgm:prSet presAssocID="{347E2744-C948-468D-BC8E-44BAAE6350CB}" presName="bgRect" presStyleLbl="bgShp" presStyleIdx="2" presStyleCnt="4" custLinFactNeighborX="-206" custLinFactNeighborY="-2739"/>
      <dgm:spPr>
        <a:prstGeom prst="rect">
          <a:avLst/>
        </a:prstGeom>
        <a:ln>
          <a:noFill/>
        </a:ln>
      </dgm:spPr>
    </dgm:pt>
    <dgm:pt modelId="{CDA2F989-A53F-4B1F-9B61-57A7DF81633F}" type="pres">
      <dgm:prSet presAssocID="{347E2744-C948-468D-BC8E-44BAAE6350CB}"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ar"/>
        </a:ext>
      </dgm:extLst>
    </dgm:pt>
    <dgm:pt modelId="{31CF91C0-4796-4DC3-8F32-0D1498A2F01F}" type="pres">
      <dgm:prSet presAssocID="{347E2744-C948-468D-BC8E-44BAAE6350CB}" presName="spaceRect" presStyleCnt="0"/>
      <dgm:spPr/>
    </dgm:pt>
    <dgm:pt modelId="{AE163F2B-779D-449C-83B6-AD6B2264A4DF}" type="pres">
      <dgm:prSet presAssocID="{347E2744-C948-468D-BC8E-44BAAE6350CB}" presName="parTx" presStyleLbl="revTx" presStyleIdx="2" presStyleCnt="4">
        <dgm:presLayoutVars>
          <dgm:chMax val="0"/>
          <dgm:chPref val="0"/>
        </dgm:presLayoutVars>
      </dgm:prSet>
      <dgm:spPr/>
    </dgm:pt>
    <dgm:pt modelId="{020430C8-897D-4C76-876C-AA23F0947181}" type="pres">
      <dgm:prSet presAssocID="{CD3F5859-8D8E-4E0D-99E2-7D464DA15551}" presName="sibTrans" presStyleCnt="0"/>
      <dgm:spPr/>
    </dgm:pt>
    <dgm:pt modelId="{555D252B-91FF-4829-A7D0-5C8CFDCB51A6}" type="pres">
      <dgm:prSet presAssocID="{EC1D3061-72AB-44EC-B3E7-34B73579F356}" presName="compNode" presStyleCnt="0"/>
      <dgm:spPr/>
    </dgm:pt>
    <dgm:pt modelId="{230529AF-BB22-42DE-97EB-712CA1273D70}" type="pres">
      <dgm:prSet presAssocID="{EC1D3061-72AB-44EC-B3E7-34B73579F356}" presName="bgRect" presStyleLbl="bgShp" presStyleIdx="3" presStyleCnt="4"/>
      <dgm:spPr>
        <a:prstGeom prst="rect">
          <a:avLst/>
        </a:prstGeom>
        <a:ln>
          <a:noFill/>
        </a:ln>
      </dgm:spPr>
    </dgm:pt>
    <dgm:pt modelId="{B4A9EA17-344A-4AAB-8AC3-B5C37594F1A1}" type="pres">
      <dgm:prSet presAssocID="{EC1D3061-72AB-44EC-B3E7-34B73579F356}"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nected"/>
        </a:ext>
      </dgm:extLst>
    </dgm:pt>
    <dgm:pt modelId="{7B28BC4F-C251-408B-84B3-D20547653D24}" type="pres">
      <dgm:prSet presAssocID="{EC1D3061-72AB-44EC-B3E7-34B73579F356}" presName="spaceRect" presStyleCnt="0"/>
      <dgm:spPr/>
    </dgm:pt>
    <dgm:pt modelId="{E0415B6C-3FFD-4624-B48E-05F3698989F6}" type="pres">
      <dgm:prSet presAssocID="{EC1D3061-72AB-44EC-B3E7-34B73579F356}" presName="parTx" presStyleLbl="revTx" presStyleIdx="3" presStyleCnt="4">
        <dgm:presLayoutVars>
          <dgm:chMax val="0"/>
          <dgm:chPref val="0"/>
        </dgm:presLayoutVars>
      </dgm:prSet>
      <dgm:spPr/>
    </dgm:pt>
  </dgm:ptLst>
  <dgm:cxnLst>
    <dgm:cxn modelId="{7A129000-91F5-410A-A262-22D19887945F}" srcId="{DC0CBF13-243C-4229-B904-A87C3781BBF2}" destId="{4694F7D6-6DCE-421C-8C6A-50F8F555B10D}" srcOrd="1" destOrd="0" parTransId="{33A02111-CDD7-437D-8928-65ABC3CB42F9}" sibTransId="{83E27B5D-785C-4944-A778-FA8FC07F9B9E}"/>
    <dgm:cxn modelId="{ED9AC21C-2B3B-47BD-85CA-BCA952CE2FF4}" type="presOf" srcId="{4694F7D6-6DCE-421C-8C6A-50F8F555B10D}" destId="{72587F49-0EA0-4265-83E0-52D93A541927}" srcOrd="0" destOrd="0" presId="urn:microsoft.com/office/officeart/2018/2/layout/IconVerticalSolidList"/>
    <dgm:cxn modelId="{34562626-E50D-40AF-9FD2-160298DB595E}" srcId="{DC0CBF13-243C-4229-B904-A87C3781BBF2}" destId="{EC1D3061-72AB-44EC-B3E7-34B73579F356}" srcOrd="3" destOrd="0" parTransId="{892D3869-E2C9-4F0E-A350-58E6DA0E458C}" sibTransId="{9B4EF35A-8FAF-4503-9DFA-AD8D43A21DE6}"/>
    <dgm:cxn modelId="{15A29632-7D61-40F3-9104-B38179A7234F}" type="presOf" srcId="{E70AC68C-69E3-4B67-A797-3F59C2667819}" destId="{66A620FA-330B-4E69-8243-B964F77215D5}" srcOrd="0" destOrd="0" presId="urn:microsoft.com/office/officeart/2018/2/layout/IconVerticalSolidList"/>
    <dgm:cxn modelId="{9828C76C-4C91-4067-871A-B878598F8D2C}" srcId="{DC0CBF13-243C-4229-B904-A87C3781BBF2}" destId="{E70AC68C-69E3-4B67-A797-3F59C2667819}" srcOrd="0" destOrd="0" parTransId="{DBDAF487-FA8A-47BF-BA4C-8EDBC7B4D068}" sibTransId="{D9C8CC11-D37A-405E-A4AA-862C9CDB416F}"/>
    <dgm:cxn modelId="{D30AEAD5-EB49-47FD-BE8F-06FD62282C57}" type="presOf" srcId="{EC1D3061-72AB-44EC-B3E7-34B73579F356}" destId="{E0415B6C-3FFD-4624-B48E-05F3698989F6}" srcOrd="0" destOrd="0" presId="urn:microsoft.com/office/officeart/2018/2/layout/IconVerticalSolidList"/>
    <dgm:cxn modelId="{F41EBFDC-E9A8-4E94-BB76-6A885D4B7D20}" type="presOf" srcId="{DC0CBF13-243C-4229-B904-A87C3781BBF2}" destId="{EA629AF8-2AB8-4761-AAA3-1A03D983DD3E}" srcOrd="0" destOrd="0" presId="urn:microsoft.com/office/officeart/2018/2/layout/IconVerticalSolidList"/>
    <dgm:cxn modelId="{B870CFF3-49D5-4A90-B02E-9343B0AC14F0}" srcId="{DC0CBF13-243C-4229-B904-A87C3781BBF2}" destId="{347E2744-C948-468D-BC8E-44BAAE6350CB}" srcOrd="2" destOrd="0" parTransId="{095E4B22-D266-4B41-9DE1-510312A97CC1}" sibTransId="{CD3F5859-8D8E-4E0D-99E2-7D464DA15551}"/>
    <dgm:cxn modelId="{82B704FC-ABE8-4915-A370-A672E54A09D1}" type="presOf" srcId="{347E2744-C948-468D-BC8E-44BAAE6350CB}" destId="{AE163F2B-779D-449C-83B6-AD6B2264A4DF}" srcOrd="0" destOrd="0" presId="urn:microsoft.com/office/officeart/2018/2/layout/IconVerticalSolidList"/>
    <dgm:cxn modelId="{EB0768F0-6B5F-4B36-945B-24DBAB01B24E}" type="presParOf" srcId="{EA629AF8-2AB8-4761-AAA3-1A03D983DD3E}" destId="{06DB7A82-6B10-4F40-8A2A-BE46E14DDA66}" srcOrd="0" destOrd="0" presId="urn:microsoft.com/office/officeart/2018/2/layout/IconVerticalSolidList"/>
    <dgm:cxn modelId="{A8CE1F1F-B1D2-41FA-9047-6F2996709B48}" type="presParOf" srcId="{06DB7A82-6B10-4F40-8A2A-BE46E14DDA66}" destId="{50E6FD62-4EC7-4CB4-A993-AD6819F4D075}" srcOrd="0" destOrd="0" presId="urn:microsoft.com/office/officeart/2018/2/layout/IconVerticalSolidList"/>
    <dgm:cxn modelId="{AF2FD229-4909-4AA4-8239-675DE56BE007}" type="presParOf" srcId="{06DB7A82-6B10-4F40-8A2A-BE46E14DDA66}" destId="{7A682487-D803-411A-B425-27F8C4F853F8}" srcOrd="1" destOrd="0" presId="urn:microsoft.com/office/officeart/2018/2/layout/IconVerticalSolidList"/>
    <dgm:cxn modelId="{1C382F90-4DF5-4DA4-B650-B633AEC4F0C1}" type="presParOf" srcId="{06DB7A82-6B10-4F40-8A2A-BE46E14DDA66}" destId="{F10A531C-4325-434D-BDFE-554F2BE51244}" srcOrd="2" destOrd="0" presId="urn:microsoft.com/office/officeart/2018/2/layout/IconVerticalSolidList"/>
    <dgm:cxn modelId="{53E439DB-B77D-4CF9-ADA8-18671FE8B397}" type="presParOf" srcId="{06DB7A82-6B10-4F40-8A2A-BE46E14DDA66}" destId="{66A620FA-330B-4E69-8243-B964F77215D5}" srcOrd="3" destOrd="0" presId="urn:microsoft.com/office/officeart/2018/2/layout/IconVerticalSolidList"/>
    <dgm:cxn modelId="{AA60B1AB-9A53-4820-8AC1-5A73878E9282}" type="presParOf" srcId="{EA629AF8-2AB8-4761-AAA3-1A03D983DD3E}" destId="{1FD28CAD-DA3D-4777-A386-9E55C4F24021}" srcOrd="1" destOrd="0" presId="urn:microsoft.com/office/officeart/2018/2/layout/IconVerticalSolidList"/>
    <dgm:cxn modelId="{9D34490F-B4F1-49D8-847E-B18C0D328ABF}" type="presParOf" srcId="{EA629AF8-2AB8-4761-AAA3-1A03D983DD3E}" destId="{F3CBB8D6-8F68-4B37-9AEB-EF6E75D070E8}" srcOrd="2" destOrd="0" presId="urn:microsoft.com/office/officeart/2018/2/layout/IconVerticalSolidList"/>
    <dgm:cxn modelId="{C7AB54D8-783A-450E-BB9B-54ED6ABD80CA}" type="presParOf" srcId="{F3CBB8D6-8F68-4B37-9AEB-EF6E75D070E8}" destId="{1C25F2DB-650D-4843-B968-54743996755F}" srcOrd="0" destOrd="0" presId="urn:microsoft.com/office/officeart/2018/2/layout/IconVerticalSolidList"/>
    <dgm:cxn modelId="{19156553-1C73-4991-8BBF-66C7E4FE3DE5}" type="presParOf" srcId="{F3CBB8D6-8F68-4B37-9AEB-EF6E75D070E8}" destId="{CBBA52B3-2916-4C9B-9337-50BEFF325428}" srcOrd="1" destOrd="0" presId="urn:microsoft.com/office/officeart/2018/2/layout/IconVerticalSolidList"/>
    <dgm:cxn modelId="{AF824E11-632A-446D-818D-1DB9673E3866}" type="presParOf" srcId="{F3CBB8D6-8F68-4B37-9AEB-EF6E75D070E8}" destId="{F09EB0E6-D413-4140-B0C2-FC6ED5FD93CA}" srcOrd="2" destOrd="0" presId="urn:microsoft.com/office/officeart/2018/2/layout/IconVerticalSolidList"/>
    <dgm:cxn modelId="{CB94E25E-A03F-440E-85E9-EA48253F3E48}" type="presParOf" srcId="{F3CBB8D6-8F68-4B37-9AEB-EF6E75D070E8}" destId="{72587F49-0EA0-4265-83E0-52D93A541927}" srcOrd="3" destOrd="0" presId="urn:microsoft.com/office/officeart/2018/2/layout/IconVerticalSolidList"/>
    <dgm:cxn modelId="{C10F7E06-5E8D-4D52-922C-2A85FACB42B4}" type="presParOf" srcId="{EA629AF8-2AB8-4761-AAA3-1A03D983DD3E}" destId="{8E4B797F-BD5F-4D39-9037-56B29E503990}" srcOrd="3" destOrd="0" presId="urn:microsoft.com/office/officeart/2018/2/layout/IconVerticalSolidList"/>
    <dgm:cxn modelId="{08A812A3-5E64-4B26-AFED-4236A628DA8A}" type="presParOf" srcId="{EA629AF8-2AB8-4761-AAA3-1A03D983DD3E}" destId="{590239F3-005A-42F3-8ABA-36BEB38C70BD}" srcOrd="4" destOrd="0" presId="urn:microsoft.com/office/officeart/2018/2/layout/IconVerticalSolidList"/>
    <dgm:cxn modelId="{685BC5CD-0EF1-46DD-B081-8C83F0940E02}" type="presParOf" srcId="{590239F3-005A-42F3-8ABA-36BEB38C70BD}" destId="{7CCFDFBD-A71B-4E88-980D-42473AE29B5B}" srcOrd="0" destOrd="0" presId="urn:microsoft.com/office/officeart/2018/2/layout/IconVerticalSolidList"/>
    <dgm:cxn modelId="{14777A52-3445-43AD-ABB7-E41626F81598}" type="presParOf" srcId="{590239F3-005A-42F3-8ABA-36BEB38C70BD}" destId="{CDA2F989-A53F-4B1F-9B61-57A7DF81633F}" srcOrd="1" destOrd="0" presId="urn:microsoft.com/office/officeart/2018/2/layout/IconVerticalSolidList"/>
    <dgm:cxn modelId="{AF23F0B8-D2F3-4526-8237-5E8DEE71AB14}" type="presParOf" srcId="{590239F3-005A-42F3-8ABA-36BEB38C70BD}" destId="{31CF91C0-4796-4DC3-8F32-0D1498A2F01F}" srcOrd="2" destOrd="0" presId="urn:microsoft.com/office/officeart/2018/2/layout/IconVerticalSolidList"/>
    <dgm:cxn modelId="{8E917F10-DEB1-4664-BCB0-27F60D2D7D6B}" type="presParOf" srcId="{590239F3-005A-42F3-8ABA-36BEB38C70BD}" destId="{AE163F2B-779D-449C-83B6-AD6B2264A4DF}" srcOrd="3" destOrd="0" presId="urn:microsoft.com/office/officeart/2018/2/layout/IconVerticalSolidList"/>
    <dgm:cxn modelId="{1C77077D-675A-4974-893E-EF84B603AA47}" type="presParOf" srcId="{EA629AF8-2AB8-4761-AAA3-1A03D983DD3E}" destId="{020430C8-897D-4C76-876C-AA23F0947181}" srcOrd="5" destOrd="0" presId="urn:microsoft.com/office/officeart/2018/2/layout/IconVerticalSolidList"/>
    <dgm:cxn modelId="{1E60D3D2-7E74-4BF7-922C-A1A35FDB10AF}" type="presParOf" srcId="{EA629AF8-2AB8-4761-AAA3-1A03D983DD3E}" destId="{555D252B-91FF-4829-A7D0-5C8CFDCB51A6}" srcOrd="6" destOrd="0" presId="urn:microsoft.com/office/officeart/2018/2/layout/IconVerticalSolidList"/>
    <dgm:cxn modelId="{A30DF2EF-BCD1-4D76-8064-CE93321DDF06}" type="presParOf" srcId="{555D252B-91FF-4829-A7D0-5C8CFDCB51A6}" destId="{230529AF-BB22-42DE-97EB-712CA1273D70}" srcOrd="0" destOrd="0" presId="urn:microsoft.com/office/officeart/2018/2/layout/IconVerticalSolidList"/>
    <dgm:cxn modelId="{F3A4173F-9560-4CCA-A5D6-891CB115BABA}" type="presParOf" srcId="{555D252B-91FF-4829-A7D0-5C8CFDCB51A6}" destId="{B4A9EA17-344A-4AAB-8AC3-B5C37594F1A1}" srcOrd="1" destOrd="0" presId="urn:microsoft.com/office/officeart/2018/2/layout/IconVerticalSolidList"/>
    <dgm:cxn modelId="{732D4E41-2699-4323-91E7-77BAA956E1CB}" type="presParOf" srcId="{555D252B-91FF-4829-A7D0-5C8CFDCB51A6}" destId="{7B28BC4F-C251-408B-84B3-D20547653D24}" srcOrd="2" destOrd="0" presId="urn:microsoft.com/office/officeart/2018/2/layout/IconVerticalSolidList"/>
    <dgm:cxn modelId="{A63796F0-CFCB-4845-BAC3-3F68574DBB6C}" type="presParOf" srcId="{555D252B-91FF-4829-A7D0-5C8CFDCB51A6}" destId="{E0415B6C-3FFD-4624-B48E-05F3698989F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6FD62-4EC7-4CB4-A993-AD6819F4D075}">
      <dsp:nvSpPr>
        <dsp:cNvPr id="0" name=""/>
        <dsp:cNvSpPr/>
      </dsp:nvSpPr>
      <dsp:spPr>
        <a:xfrm>
          <a:off x="0" y="1692"/>
          <a:ext cx="9175752" cy="859951"/>
        </a:xfrm>
        <a:prstGeom prst="rect">
          <a:avLst/>
        </a:prstGeom>
        <a:solidFill>
          <a:schemeClr val="accent4">
            <a:tint val="40000"/>
            <a:hueOff val="0"/>
            <a:satOff val="0"/>
            <a:lumOff val="0"/>
            <a:alphaOff val="0"/>
          </a:schemeClr>
        </a:solidFill>
        <a:ln w="6350" cap="flat" cmpd="sng" algn="ctr">
          <a:no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A682487-D803-411A-B425-27F8C4F853F8}">
      <dsp:nvSpPr>
        <dsp:cNvPr id="0" name=""/>
        <dsp:cNvSpPr/>
      </dsp:nvSpPr>
      <dsp:spPr>
        <a:xfrm>
          <a:off x="260132" y="195183"/>
          <a:ext cx="472968" cy="472968"/>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6A620FA-330B-4E69-8243-B964F77215D5}">
      <dsp:nvSpPr>
        <dsp:cNvPr id="0" name=""/>
        <dsp:cNvSpPr/>
      </dsp:nvSpPr>
      <dsp:spPr>
        <a:xfrm>
          <a:off x="993233" y="1696"/>
          <a:ext cx="8182518" cy="859942"/>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1011" tIns="91011" rIns="91011" bIns="91011" numCol="1" spcCol="1270" anchor="ctr" anchorCtr="0">
          <a:noAutofit/>
        </a:bodyPr>
        <a:lstStyle/>
        <a:p>
          <a:pPr marL="0" lvl="0" indent="0" algn="l" defTabSz="1422400">
            <a:lnSpc>
              <a:spcPct val="100000"/>
            </a:lnSpc>
            <a:spcBef>
              <a:spcPct val="0"/>
            </a:spcBef>
            <a:spcAft>
              <a:spcPct val="35000"/>
            </a:spcAft>
            <a:buNone/>
          </a:pPr>
          <a:r>
            <a:rPr lang="en" sz="3200" b="1" i="0" u="none" kern="1200" baseline="0" dirty="0">
              <a:solidFill>
                <a:schemeClr val="accent1"/>
              </a:solidFill>
            </a:rPr>
            <a:t>Prepare: be aware of existing services</a:t>
          </a:r>
          <a:endParaRPr lang="en" sz="3200" b="1" kern="1200" dirty="0">
            <a:solidFill>
              <a:schemeClr val="accent1"/>
            </a:solidFill>
          </a:endParaRPr>
        </a:p>
      </dsp:txBody>
      <dsp:txXfrm>
        <a:off x="993233" y="1696"/>
        <a:ext cx="8182518" cy="859942"/>
      </dsp:txXfrm>
    </dsp:sp>
    <dsp:sp modelId="{1C25F2DB-650D-4843-B968-54743996755F}">
      <dsp:nvSpPr>
        <dsp:cNvPr id="0" name=""/>
        <dsp:cNvSpPr/>
      </dsp:nvSpPr>
      <dsp:spPr>
        <a:xfrm>
          <a:off x="0" y="1076629"/>
          <a:ext cx="9175752" cy="859942"/>
        </a:xfrm>
        <a:prstGeom prst="rect">
          <a:avLst/>
        </a:prstGeom>
        <a:solidFill>
          <a:schemeClr val="accent4">
            <a:tint val="40000"/>
            <a:hueOff val="0"/>
            <a:satOff val="0"/>
            <a:lumOff val="0"/>
            <a:alphaOff val="0"/>
          </a:schemeClr>
        </a:solidFill>
        <a:ln w="6350" cap="flat" cmpd="sng" algn="ctr">
          <a:no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CBBA52B3-2916-4C9B-9337-50BEFF325428}">
      <dsp:nvSpPr>
        <dsp:cNvPr id="0" name=""/>
        <dsp:cNvSpPr/>
      </dsp:nvSpPr>
      <dsp:spPr>
        <a:xfrm>
          <a:off x="260132" y="1270116"/>
          <a:ext cx="472968" cy="472968"/>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2587F49-0EA0-4265-83E0-52D93A541927}">
      <dsp:nvSpPr>
        <dsp:cNvPr id="0" name=""/>
        <dsp:cNvSpPr/>
      </dsp:nvSpPr>
      <dsp:spPr>
        <a:xfrm>
          <a:off x="993233" y="1076629"/>
          <a:ext cx="8182518" cy="859942"/>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1011" tIns="91011" rIns="91011" bIns="91011" numCol="1" spcCol="1270" anchor="ctr" anchorCtr="0">
          <a:noAutofit/>
        </a:bodyPr>
        <a:lstStyle/>
        <a:p>
          <a:pPr marL="0" lvl="0" indent="0" algn="l" defTabSz="1422400">
            <a:lnSpc>
              <a:spcPct val="100000"/>
            </a:lnSpc>
            <a:spcBef>
              <a:spcPct val="0"/>
            </a:spcBef>
            <a:spcAft>
              <a:spcPct val="35000"/>
            </a:spcAft>
            <a:buNone/>
          </a:pPr>
          <a:r>
            <a:rPr lang="en" sz="3200" b="1" i="0" u="none" kern="1200" baseline="0" dirty="0">
              <a:solidFill>
                <a:schemeClr val="accent1"/>
              </a:solidFill>
            </a:rPr>
            <a:t>Look</a:t>
          </a:r>
          <a:endParaRPr lang="en" sz="3200" b="1" kern="1200" dirty="0">
            <a:solidFill>
              <a:schemeClr val="accent1"/>
            </a:solidFill>
          </a:endParaRPr>
        </a:p>
      </dsp:txBody>
      <dsp:txXfrm>
        <a:off x="993233" y="1076629"/>
        <a:ext cx="8182518" cy="859942"/>
      </dsp:txXfrm>
    </dsp:sp>
    <dsp:sp modelId="{7CCFDFBD-A71B-4E88-980D-42473AE29B5B}">
      <dsp:nvSpPr>
        <dsp:cNvPr id="0" name=""/>
        <dsp:cNvSpPr/>
      </dsp:nvSpPr>
      <dsp:spPr>
        <a:xfrm>
          <a:off x="0" y="2128003"/>
          <a:ext cx="9175752" cy="859942"/>
        </a:xfrm>
        <a:prstGeom prst="rect">
          <a:avLst/>
        </a:prstGeom>
        <a:solidFill>
          <a:schemeClr val="accent4">
            <a:tint val="40000"/>
            <a:hueOff val="0"/>
            <a:satOff val="0"/>
            <a:lumOff val="0"/>
            <a:alphaOff val="0"/>
          </a:schemeClr>
        </a:solidFill>
        <a:ln w="6350" cap="flat" cmpd="sng" algn="ctr">
          <a:no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CDA2F989-A53F-4B1F-9B61-57A7DF81633F}">
      <dsp:nvSpPr>
        <dsp:cNvPr id="0" name=""/>
        <dsp:cNvSpPr/>
      </dsp:nvSpPr>
      <dsp:spPr>
        <a:xfrm>
          <a:off x="260132" y="2345044"/>
          <a:ext cx="472968" cy="472968"/>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E163F2B-779D-449C-83B6-AD6B2264A4DF}">
      <dsp:nvSpPr>
        <dsp:cNvPr id="0" name=""/>
        <dsp:cNvSpPr/>
      </dsp:nvSpPr>
      <dsp:spPr>
        <a:xfrm>
          <a:off x="993233" y="2151557"/>
          <a:ext cx="8182518" cy="859942"/>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1011" tIns="91011" rIns="91011" bIns="91011" numCol="1" spcCol="1270" anchor="ctr" anchorCtr="0">
          <a:noAutofit/>
        </a:bodyPr>
        <a:lstStyle/>
        <a:p>
          <a:pPr marL="0" lvl="0" indent="0" algn="l" defTabSz="1422400">
            <a:lnSpc>
              <a:spcPct val="100000"/>
            </a:lnSpc>
            <a:spcBef>
              <a:spcPct val="0"/>
            </a:spcBef>
            <a:spcAft>
              <a:spcPct val="35000"/>
            </a:spcAft>
            <a:buNone/>
          </a:pPr>
          <a:r>
            <a:rPr lang="en" sz="3200" b="1" i="0" u="none" kern="1200" baseline="0" dirty="0">
              <a:solidFill>
                <a:schemeClr val="accent1"/>
              </a:solidFill>
            </a:rPr>
            <a:t>Listen</a:t>
          </a:r>
          <a:endParaRPr lang="en" sz="3200" b="1" kern="1200" dirty="0">
            <a:solidFill>
              <a:schemeClr val="accent1"/>
            </a:solidFill>
          </a:endParaRPr>
        </a:p>
      </dsp:txBody>
      <dsp:txXfrm>
        <a:off x="993233" y="2151557"/>
        <a:ext cx="8182518" cy="859942"/>
      </dsp:txXfrm>
    </dsp:sp>
    <dsp:sp modelId="{230529AF-BB22-42DE-97EB-712CA1273D70}">
      <dsp:nvSpPr>
        <dsp:cNvPr id="0" name=""/>
        <dsp:cNvSpPr/>
      </dsp:nvSpPr>
      <dsp:spPr>
        <a:xfrm>
          <a:off x="0" y="3226485"/>
          <a:ext cx="9175752" cy="859942"/>
        </a:xfrm>
        <a:prstGeom prst="rect">
          <a:avLst/>
        </a:prstGeom>
        <a:solidFill>
          <a:schemeClr val="accent4">
            <a:tint val="40000"/>
            <a:hueOff val="0"/>
            <a:satOff val="0"/>
            <a:lumOff val="0"/>
            <a:alphaOff val="0"/>
          </a:schemeClr>
        </a:solidFill>
        <a:ln w="6350" cap="flat" cmpd="sng" algn="ctr">
          <a:no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B4A9EA17-344A-4AAB-8AC3-B5C37594F1A1}">
      <dsp:nvSpPr>
        <dsp:cNvPr id="0" name=""/>
        <dsp:cNvSpPr/>
      </dsp:nvSpPr>
      <dsp:spPr>
        <a:xfrm>
          <a:off x="260132" y="3419972"/>
          <a:ext cx="472968" cy="472968"/>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0415B6C-3FFD-4624-B48E-05F3698989F6}">
      <dsp:nvSpPr>
        <dsp:cNvPr id="0" name=""/>
        <dsp:cNvSpPr/>
      </dsp:nvSpPr>
      <dsp:spPr>
        <a:xfrm>
          <a:off x="993233" y="3226485"/>
          <a:ext cx="8182518" cy="859942"/>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1011" tIns="91011" rIns="91011" bIns="91011" numCol="1" spcCol="1270" anchor="ctr" anchorCtr="0">
          <a:noAutofit/>
        </a:bodyPr>
        <a:lstStyle/>
        <a:p>
          <a:pPr marL="0" lvl="0" indent="0" algn="l" defTabSz="1422400">
            <a:lnSpc>
              <a:spcPct val="100000"/>
            </a:lnSpc>
            <a:spcBef>
              <a:spcPct val="0"/>
            </a:spcBef>
            <a:spcAft>
              <a:spcPct val="35000"/>
            </a:spcAft>
            <a:buNone/>
          </a:pPr>
          <a:r>
            <a:rPr lang="en" sz="3200" b="1" i="0" u="none" kern="1200" baseline="0" dirty="0">
              <a:solidFill>
                <a:schemeClr val="accent1"/>
              </a:solidFill>
            </a:rPr>
            <a:t>Link</a:t>
          </a:r>
          <a:endParaRPr lang="en" sz="3200" b="1" kern="1200" dirty="0">
            <a:solidFill>
              <a:schemeClr val="accent1"/>
            </a:solidFill>
          </a:endParaRPr>
        </a:p>
      </dsp:txBody>
      <dsp:txXfrm>
        <a:off x="993233" y="3226485"/>
        <a:ext cx="8182518" cy="85994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1E6828B-E744-48ED-A6AD-644A9BACD3BC}"/>
              </a:ext>
            </a:extLst>
          </p:cNvPr>
          <p:cNvSpPr/>
          <p:nvPr userDrawn="1"/>
        </p:nvSpPr>
        <p:spPr>
          <a:xfrm>
            <a:off x="11070919" y="0"/>
            <a:ext cx="1121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A695A81-82D0-465C-941F-9837F41B55B1}"/>
              </a:ext>
            </a:extLst>
          </p:cNvPr>
          <p:cNvSpPr/>
          <p:nvPr userDrawn="1"/>
        </p:nvSpPr>
        <p:spPr>
          <a:xfrm>
            <a:off x="1594979" y="385138"/>
            <a:ext cx="4501021" cy="57298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ADA75EF-F366-46A0-9935-128E3DCFB62A}"/>
              </a:ext>
            </a:extLst>
          </p:cNvPr>
          <p:cNvSpPr/>
          <p:nvPr userDrawn="1"/>
        </p:nvSpPr>
        <p:spPr>
          <a:xfrm>
            <a:off x="0" y="-22501"/>
            <a:ext cx="5161280" cy="55089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70114FE-2177-4941-912A-DB97D03CE1B3}"/>
              </a:ext>
            </a:extLst>
          </p:cNvPr>
          <p:cNvSpPr/>
          <p:nvPr userDrawn="1"/>
        </p:nvSpPr>
        <p:spPr>
          <a:xfrm>
            <a:off x="2648838" y="2222859"/>
            <a:ext cx="8900160" cy="24202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BB6AE8-86F4-4D79-B373-B817F2E7B64A}"/>
              </a:ext>
            </a:extLst>
          </p:cNvPr>
          <p:cNvSpPr>
            <a:spLocks noGrp="1"/>
          </p:cNvSpPr>
          <p:nvPr>
            <p:ph type="ctrTitle" hasCustomPrompt="1"/>
          </p:nvPr>
        </p:nvSpPr>
        <p:spPr>
          <a:xfrm>
            <a:off x="1608548" y="1250384"/>
            <a:ext cx="4501021" cy="1012238"/>
          </a:xfrm>
        </p:spPr>
        <p:txBody>
          <a:bodyPr anchor="b"/>
          <a:lstStyle>
            <a:lvl1pPr algn="l">
              <a:defRPr sz="6000" b="1">
                <a:solidFill>
                  <a:srgbClr val="FFFF00"/>
                </a:solidFill>
              </a:defRPr>
            </a:lvl1pPr>
          </a:lstStyle>
          <a:p>
            <a:r>
              <a:rPr lang="en-US" dirty="0"/>
              <a:t>MODULE</a:t>
            </a:r>
          </a:p>
        </p:txBody>
      </p:sp>
      <p:sp>
        <p:nvSpPr>
          <p:cNvPr id="3" name="Subtitle 2">
            <a:extLst>
              <a:ext uri="{FF2B5EF4-FFF2-40B4-BE49-F238E27FC236}">
                <a16:creationId xmlns:a16="http://schemas.microsoft.com/office/drawing/2014/main" id="{25380B14-E503-4051-887F-D54E50599223}"/>
              </a:ext>
            </a:extLst>
          </p:cNvPr>
          <p:cNvSpPr>
            <a:spLocks noGrp="1"/>
          </p:cNvSpPr>
          <p:nvPr>
            <p:ph type="subTitle" idx="1"/>
          </p:nvPr>
        </p:nvSpPr>
        <p:spPr>
          <a:xfrm>
            <a:off x="2885440" y="2515511"/>
            <a:ext cx="8522640" cy="1706128"/>
          </a:xfrm>
        </p:spPr>
        <p:txBody>
          <a:bodyPr>
            <a:normAutofit/>
          </a:bodyPr>
          <a:lstStyle>
            <a:lvl1pPr marL="0" indent="0" algn="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descr="C:\Users\neren\AppData\Local\Microsoft\Windows\INetCache\Content.Word\Picture1.png">
            <a:extLst>
              <a:ext uri="{FF2B5EF4-FFF2-40B4-BE49-F238E27FC236}">
                <a16:creationId xmlns:a16="http://schemas.microsoft.com/office/drawing/2014/main" id="{84012C3F-5ABD-451D-9295-0FFE50066A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2410" y="5293467"/>
            <a:ext cx="1593440" cy="794168"/>
          </a:xfrm>
          <a:prstGeom prst="rect">
            <a:avLst/>
          </a:prstGeom>
          <a:noFill/>
          <a:ln>
            <a:noFill/>
          </a:ln>
        </p:spPr>
      </p:pic>
      <p:sp>
        <p:nvSpPr>
          <p:cNvPr id="14" name="Content Placeholder 13">
            <a:extLst>
              <a:ext uri="{FF2B5EF4-FFF2-40B4-BE49-F238E27FC236}">
                <a16:creationId xmlns:a16="http://schemas.microsoft.com/office/drawing/2014/main" id="{43B08579-C159-40C5-8F3E-A73CE532709E}"/>
              </a:ext>
            </a:extLst>
          </p:cNvPr>
          <p:cNvSpPr>
            <a:spLocks noGrp="1"/>
          </p:cNvSpPr>
          <p:nvPr>
            <p:ph sz="quarter" idx="10" hasCustomPrompt="1"/>
          </p:nvPr>
        </p:nvSpPr>
        <p:spPr>
          <a:xfrm>
            <a:off x="1608548" y="2222859"/>
            <a:ext cx="1040289" cy="1594802"/>
          </a:xfrm>
        </p:spPr>
        <p:txBody>
          <a:bodyPr/>
          <a:lstStyle>
            <a:lvl1pPr algn="l">
              <a:buNone/>
              <a:defRPr sz="9600" b="1">
                <a:solidFill>
                  <a:srgbClr val="FFFF00"/>
                </a:solidFill>
              </a:defRPr>
            </a:lvl1pPr>
          </a:lstStyle>
          <a:p>
            <a:pPr lvl="0"/>
            <a:r>
              <a:rPr lang="en-US" dirty="0"/>
              <a:t>X</a:t>
            </a:r>
          </a:p>
        </p:txBody>
      </p:sp>
      <p:sp>
        <p:nvSpPr>
          <p:cNvPr id="23" name="Date Placeholder 22">
            <a:extLst>
              <a:ext uri="{FF2B5EF4-FFF2-40B4-BE49-F238E27FC236}">
                <a16:creationId xmlns:a16="http://schemas.microsoft.com/office/drawing/2014/main" id="{878749F6-BCF9-4D13-A2B0-360AC2B179C0}"/>
              </a:ext>
            </a:extLst>
          </p:cNvPr>
          <p:cNvSpPr>
            <a:spLocks noGrp="1"/>
          </p:cNvSpPr>
          <p:nvPr>
            <p:ph type="dt" sz="half" idx="11"/>
          </p:nvPr>
        </p:nvSpPr>
        <p:spPr>
          <a:xfrm>
            <a:off x="209810" y="5690551"/>
            <a:ext cx="2743200" cy="365125"/>
          </a:xfrm>
        </p:spPr>
        <p:txBody>
          <a:bodyPr/>
          <a:lstStyle/>
          <a:p>
            <a:fld id="{8B90A9E5-4E22-4EA6-BCDF-E2EC946E255F}" type="datetime1">
              <a:rPr lang="en-US" smtClean="0"/>
              <a:t>2/19/2021</a:t>
            </a:fld>
            <a:endParaRPr lang="en-US" dirty="0"/>
          </a:p>
        </p:txBody>
      </p:sp>
      <p:sp>
        <p:nvSpPr>
          <p:cNvPr id="24" name="Footer Placeholder 23">
            <a:extLst>
              <a:ext uri="{FF2B5EF4-FFF2-40B4-BE49-F238E27FC236}">
                <a16:creationId xmlns:a16="http://schemas.microsoft.com/office/drawing/2014/main" id="{3FD90715-0340-4AFA-9A6F-F37A6B71D061}"/>
              </a:ext>
            </a:extLst>
          </p:cNvPr>
          <p:cNvSpPr>
            <a:spLocks noGrp="1"/>
          </p:cNvSpPr>
          <p:nvPr>
            <p:ph type="ftr" sz="quarter" idx="12"/>
          </p:nvPr>
        </p:nvSpPr>
        <p:spPr>
          <a:xfrm>
            <a:off x="209810" y="6333718"/>
            <a:ext cx="4114800" cy="365125"/>
          </a:xfrm>
        </p:spPr>
        <p:txBody>
          <a:bodyPr/>
          <a:lstStyle>
            <a:lvl1pPr algn="l">
              <a:defRPr b="1"/>
            </a:lvl1pPr>
          </a:lstStyle>
          <a:p>
            <a:r>
              <a:rPr lang="en-US"/>
              <a:t>Module 1</a:t>
            </a:r>
            <a:endParaRPr lang="en-US" b="1" dirty="0"/>
          </a:p>
        </p:txBody>
      </p:sp>
      <p:pic>
        <p:nvPicPr>
          <p:cNvPr id="5" name="Picture 4" descr="Text&#10;&#10;Description automatically generated">
            <a:extLst>
              <a:ext uri="{FF2B5EF4-FFF2-40B4-BE49-F238E27FC236}">
                <a16:creationId xmlns:a16="http://schemas.microsoft.com/office/drawing/2014/main" id="{BE4B1D86-F56F-4087-B98A-CBCB34F229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46449" y="5293467"/>
            <a:ext cx="2000811" cy="794168"/>
          </a:xfrm>
          <a:prstGeom prst="rect">
            <a:avLst/>
          </a:prstGeom>
        </p:spPr>
      </p:pic>
    </p:spTree>
    <p:extLst>
      <p:ext uri="{BB962C8B-B14F-4D97-AF65-F5344CB8AC3E}">
        <p14:creationId xmlns:p14="http://schemas.microsoft.com/office/powerpoint/2010/main" val="115522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 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6230ACC-5385-40F8-807F-8A505932C08D}"/>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100">
                <a:solidFill>
                  <a:schemeClr val="bg1"/>
                </a:solidFill>
              </a:defRPr>
            </a:lvl1pPr>
          </a:lstStyle>
          <a:p>
            <a:fld id="{9CBDD792-7C6F-4A33-97BE-682F40E5DC9C}" type="datetime1">
              <a:rPr lang="en-US" smtClean="0"/>
              <a:t>2/19/2021</a:t>
            </a:fld>
            <a:endParaRPr lang="en-US" sz="1100" dirty="0"/>
          </a:p>
        </p:txBody>
      </p:sp>
      <p:sp>
        <p:nvSpPr>
          <p:cNvPr id="9" name="Text Placeholder 8">
            <a:extLst>
              <a:ext uri="{FF2B5EF4-FFF2-40B4-BE49-F238E27FC236}">
                <a16:creationId xmlns:a16="http://schemas.microsoft.com/office/drawing/2014/main" id="{AFD04802-0A20-459D-9638-4F9F23144A38}"/>
              </a:ext>
            </a:extLst>
          </p:cNvPr>
          <p:cNvSpPr>
            <a:spLocks noGrp="1"/>
          </p:cNvSpPr>
          <p:nvPr>
            <p:ph type="body" sz="quarter" idx="13" hasCustomPrompt="1"/>
          </p:nvPr>
        </p:nvSpPr>
        <p:spPr>
          <a:xfrm>
            <a:off x="569913" y="350838"/>
            <a:ext cx="8291512" cy="552450"/>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3043738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D8FA0826-8766-46C4-88EC-191174895FA5}" type="datetime1">
              <a:rPr lang="en-US" smtClean="0"/>
              <a:pPr/>
              <a:t>2/19/2021</a:t>
            </a:fld>
            <a:endParaRPr lang="en-US" sz="1000" dirty="0"/>
          </a:p>
        </p:txBody>
      </p:sp>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2264096-901D-4674-A5B7-4604433C407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8">
            <a:extLst>
              <a:ext uri="{FF2B5EF4-FFF2-40B4-BE49-F238E27FC236}">
                <a16:creationId xmlns:a16="http://schemas.microsoft.com/office/drawing/2014/main" id="{7971B2E7-E41B-4615-8FC8-E8A9FD1926B0}"/>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3038250790"/>
      </p:ext>
    </p:extLst>
  </p:cSld>
  <p:clrMapOvr>
    <a:masterClrMapping/>
  </p:clrMapOvr>
  <p:extLst>
    <p:ext uri="{DCECCB84-F9BA-43D5-87BE-67443E8EF086}">
      <p15:sldGuideLst xmlns:p15="http://schemas.microsoft.com/office/powerpoint/2012/main">
        <p15:guide id="1" pos="415">
          <p15:clr>
            <a:srgbClr val="FBAE40"/>
          </p15:clr>
        </p15:guide>
        <p15:guide id="2" orient="horz" pos="95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side by s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51F11B9-AE79-4F54-BC44-7708FAE50C0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E905EB2E-1699-4441-B144-6669CCDF04A2}" type="datetime1">
              <a:rPr lang="en-US" smtClean="0"/>
              <a:pPr/>
              <a:t>2/19/2021</a:t>
            </a:fld>
            <a:endParaRPr lang="en-US" sz="1000" dirty="0"/>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2484120"/>
            <a:ext cx="5437187" cy="3405086"/>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11">
            <a:extLst>
              <a:ext uri="{FF2B5EF4-FFF2-40B4-BE49-F238E27FC236}">
                <a16:creationId xmlns:a16="http://schemas.microsoft.com/office/drawing/2014/main" id="{05B0A7E4-EECC-40D9-A4B8-809C3F04B632}"/>
              </a:ext>
            </a:extLst>
          </p:cNvPr>
          <p:cNvSpPr>
            <a:spLocks noGrp="1"/>
          </p:cNvSpPr>
          <p:nvPr>
            <p:ph type="body" sz="quarter" idx="15"/>
          </p:nvPr>
        </p:nvSpPr>
        <p:spPr>
          <a:xfrm>
            <a:off x="6293632" y="2484120"/>
            <a:ext cx="5437187" cy="3382226"/>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10E568E9-A931-4AEF-8DD4-7738821D0EEC}"/>
              </a:ext>
            </a:extLst>
          </p:cNvPr>
          <p:cNvSpPr>
            <a:spLocks noGrp="1"/>
          </p:cNvSpPr>
          <p:nvPr>
            <p:ph type="body" sz="quarter" idx="16" hasCustomPrompt="1"/>
          </p:nvPr>
        </p:nvSpPr>
        <p:spPr>
          <a:xfrm>
            <a:off x="658813" y="1566132"/>
            <a:ext cx="11071225" cy="503611"/>
          </a:xfrm>
        </p:spPr>
        <p:txBody>
          <a:bodyPr/>
          <a:lstStyle>
            <a:lvl1pPr>
              <a:buFont typeface="Arial" panose="020B0604020202020204" pitchFamily="34" charset="0"/>
              <a:buNone/>
              <a:defRPr/>
            </a:lvl1pPr>
            <a:lvl2pPr>
              <a:buNone/>
              <a:defRPr/>
            </a:lvl2pPr>
            <a:lvl3pPr>
              <a:buNone/>
              <a:defRPr/>
            </a:lvl3pPr>
            <a:lvl4pPr>
              <a:buNone/>
              <a:defRPr/>
            </a:lvl4pPr>
            <a:lvl5pPr>
              <a:buNone/>
              <a:defRPr/>
            </a:lvl5pPr>
          </a:lstStyle>
          <a:p>
            <a:pPr lvl="0"/>
            <a:r>
              <a:rPr lang="en-US" dirty="0"/>
              <a:t>subtitle</a:t>
            </a:r>
          </a:p>
        </p:txBody>
      </p:sp>
      <p:sp>
        <p:nvSpPr>
          <p:cNvPr id="14" name="Text Placeholder 8">
            <a:extLst>
              <a:ext uri="{FF2B5EF4-FFF2-40B4-BE49-F238E27FC236}">
                <a16:creationId xmlns:a16="http://schemas.microsoft.com/office/drawing/2014/main" id="{7482C78E-5496-4E07-A0BB-9323AB560DED}"/>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1647798556"/>
      </p:ext>
    </p:extLst>
  </p:cSld>
  <p:clrMapOvr>
    <a:masterClrMapping/>
  </p:clrMapOvr>
  <p:extLst>
    <p:ext uri="{DCECCB84-F9BA-43D5-87BE-67443E8EF086}">
      <p15:sldGuideLst xmlns:p15="http://schemas.microsoft.com/office/powerpoint/2012/main">
        <p15:guide id="1" pos="41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FD21F0C-B790-4238-A33E-534FC19E5D36}"/>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8B0304D0-EEF2-4808-855B-2156C75896DE}" type="datetime1">
              <a:rPr lang="en-US" smtClean="0"/>
              <a:pPr/>
              <a:t>2/19/2021</a:t>
            </a:fld>
            <a:endParaRPr lang="en-US" sz="1000" dirty="0"/>
          </a:p>
        </p:txBody>
      </p:sp>
      <p:sp>
        <p:nvSpPr>
          <p:cNvPr id="14" name="Text Placeholder 11">
            <a:extLst>
              <a:ext uri="{FF2B5EF4-FFF2-40B4-BE49-F238E27FC236}">
                <a16:creationId xmlns:a16="http://schemas.microsoft.com/office/drawing/2014/main" id="{6D98986C-7739-4B7E-B2E9-3A5047CFBE37}"/>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None/>
              <a:defRPr sz="2400"/>
            </a:lvl1pPr>
            <a:lvl2pPr>
              <a:buClr>
                <a:schemeClr val="accent4"/>
              </a:buClr>
              <a:buSzPct val="75000"/>
              <a:buFont typeface="Wingdings" panose="05000000000000000000" pitchFamily="2" charset="2"/>
              <a:buNone/>
              <a:defRPr/>
            </a:lvl2pPr>
            <a:lvl3pPr>
              <a:buClr>
                <a:schemeClr val="accent4"/>
              </a:buClr>
              <a:buSzPct val="75000"/>
              <a:buFont typeface="Wingdings" panose="05000000000000000000" pitchFamily="2" charset="2"/>
              <a:buNone/>
              <a:defRPr/>
            </a:lvl3pPr>
            <a:lvl4pPr>
              <a:buClr>
                <a:schemeClr val="accent4"/>
              </a:buClr>
              <a:buSzPct val="75000"/>
              <a:buFont typeface="Wingdings" panose="05000000000000000000" pitchFamily="2" charset="2"/>
              <a:buNone/>
              <a:defRPr/>
            </a:lvl4pPr>
            <a:lvl5pPr>
              <a:buClr>
                <a:schemeClr val="accent4"/>
              </a:buClr>
              <a:buSzPct val="75000"/>
              <a:buFont typeface="Wingdings" panose="05000000000000000000" pitchFamily="2" charset="2"/>
              <a:buNone/>
              <a:defRPr/>
            </a:lvl5pPr>
          </a:lstStyle>
          <a:p>
            <a:pPr lvl="0"/>
            <a:r>
              <a:rPr lang="en-US" dirty="0"/>
              <a:t>Click to edit Master text style</a:t>
            </a:r>
          </a:p>
        </p:txBody>
      </p:sp>
      <p:sp>
        <p:nvSpPr>
          <p:cNvPr id="15" name="Text Placeholder 8">
            <a:extLst>
              <a:ext uri="{FF2B5EF4-FFF2-40B4-BE49-F238E27FC236}">
                <a16:creationId xmlns:a16="http://schemas.microsoft.com/office/drawing/2014/main" id="{6078BF4A-6B8D-4383-BC37-219EFA58BB8E}"/>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182752109"/>
      </p:ext>
    </p:extLst>
  </p:cSld>
  <p:clrMapOvr>
    <a:masterClrMapping/>
  </p:clrMapOvr>
  <p:extLst>
    <p:ext uri="{DCECCB84-F9BA-43D5-87BE-67443E8EF086}">
      <p15:sldGuideLst xmlns:p15="http://schemas.microsoft.com/office/powerpoint/2012/main">
        <p15:guide id="1" pos="415">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1E6828B-E744-48ED-A6AD-644A9BACD3BC}"/>
              </a:ext>
            </a:extLst>
          </p:cNvPr>
          <p:cNvSpPr/>
          <p:nvPr userDrawn="1"/>
        </p:nvSpPr>
        <p:spPr>
          <a:xfrm>
            <a:off x="10917798" y="0"/>
            <a:ext cx="1274202" cy="68668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A695A81-82D0-465C-941F-9837F41B55B1}"/>
              </a:ext>
            </a:extLst>
          </p:cNvPr>
          <p:cNvSpPr/>
          <p:nvPr userDrawn="1"/>
        </p:nvSpPr>
        <p:spPr>
          <a:xfrm>
            <a:off x="2005836" y="1"/>
            <a:ext cx="4090164" cy="509451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ADA75EF-F366-46A0-9935-128E3DCFB62A}"/>
              </a:ext>
            </a:extLst>
          </p:cNvPr>
          <p:cNvSpPr/>
          <p:nvPr userDrawn="1"/>
        </p:nvSpPr>
        <p:spPr>
          <a:xfrm>
            <a:off x="783920" y="1576410"/>
            <a:ext cx="4006248" cy="52904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70114FE-2177-4941-912A-DB97D03CE1B3}"/>
              </a:ext>
            </a:extLst>
          </p:cNvPr>
          <p:cNvSpPr/>
          <p:nvPr userDrawn="1"/>
        </p:nvSpPr>
        <p:spPr>
          <a:xfrm>
            <a:off x="2648838" y="2222859"/>
            <a:ext cx="8900160" cy="24202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5380B14-E503-4051-887F-D54E50599223}"/>
              </a:ext>
            </a:extLst>
          </p:cNvPr>
          <p:cNvSpPr>
            <a:spLocks noGrp="1"/>
          </p:cNvSpPr>
          <p:nvPr>
            <p:ph type="subTitle" idx="1"/>
          </p:nvPr>
        </p:nvSpPr>
        <p:spPr>
          <a:xfrm>
            <a:off x="2885440" y="2515511"/>
            <a:ext cx="8522640" cy="1706128"/>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02087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ap">
    <p:bg>
      <p:bgRef idx="1001">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A852F5D-FE98-4CC2-884F-2A2F70C3747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D8FA0826-8766-46C4-88EC-191174895FA5}" type="datetime1">
              <a:rPr lang="en-US" smtClean="0"/>
              <a:pPr/>
              <a:t>2/19/2021</a:t>
            </a:fld>
            <a:endParaRPr lang="en-US" sz="1000" dirty="0"/>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8">
            <a:extLst>
              <a:ext uri="{FF2B5EF4-FFF2-40B4-BE49-F238E27FC236}">
                <a16:creationId xmlns:a16="http://schemas.microsoft.com/office/drawing/2014/main" id="{7971B2E7-E41B-4615-8FC8-E8A9FD1926B0}"/>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247480056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415">
          <p15:clr>
            <a:srgbClr val="FBAE40"/>
          </p15:clr>
        </p15:guide>
        <p15:guide id="2" orient="horz" pos="95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8777C-63AC-4C9B-8B6E-A800EE89D2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DC4C8-60F3-4ADD-ACBF-1B179BD75BDE}"/>
              </a:ext>
            </a:extLst>
          </p:cNvPr>
          <p:cNvSpPr>
            <a:spLocks noGrp="1"/>
          </p:cNvSpPr>
          <p:nvPr>
            <p:ph type="dt" sz="half" idx="10"/>
          </p:nvPr>
        </p:nvSpPr>
        <p:spPr/>
        <p:txBody>
          <a:bodyPr/>
          <a:lstStyle/>
          <a:p>
            <a:fld id="{F22BAB92-36B0-4E54-BD92-9E9EBC6D957F}" type="datetime1">
              <a:rPr lang="en-US" smtClean="0"/>
              <a:t>2/19/2021</a:t>
            </a:fld>
            <a:endParaRPr lang="en-US"/>
          </a:p>
        </p:txBody>
      </p:sp>
      <p:sp>
        <p:nvSpPr>
          <p:cNvPr id="4" name="Footer Placeholder 3">
            <a:extLst>
              <a:ext uri="{FF2B5EF4-FFF2-40B4-BE49-F238E27FC236}">
                <a16:creationId xmlns:a16="http://schemas.microsoft.com/office/drawing/2014/main" id="{F40524E0-51D7-43A5-A1D8-9E5C2B6AE279}"/>
              </a:ext>
            </a:extLst>
          </p:cNvPr>
          <p:cNvSpPr>
            <a:spLocks noGrp="1"/>
          </p:cNvSpPr>
          <p:nvPr>
            <p:ph type="ftr" sz="quarter" idx="11"/>
          </p:nvPr>
        </p:nvSpPr>
        <p:spPr/>
        <p:txBody>
          <a:bodyPr/>
          <a:lstStyle/>
          <a:p>
            <a:r>
              <a:rPr lang="en-US"/>
              <a:t>Module 1</a:t>
            </a:r>
          </a:p>
        </p:txBody>
      </p:sp>
      <p:sp>
        <p:nvSpPr>
          <p:cNvPr id="5" name="Slide Number Placeholder 4">
            <a:extLst>
              <a:ext uri="{FF2B5EF4-FFF2-40B4-BE49-F238E27FC236}">
                <a16:creationId xmlns:a16="http://schemas.microsoft.com/office/drawing/2014/main" id="{AE4B101A-7383-47F7-94B2-4EDCA0AAF7E6}"/>
              </a:ext>
            </a:extLst>
          </p:cNvPr>
          <p:cNvSpPr>
            <a:spLocks noGrp="1"/>
          </p:cNvSpPr>
          <p:nvPr>
            <p:ph type="sldNum" sz="quarter" idx="12"/>
          </p:nvPr>
        </p:nvSpPr>
        <p:spPr/>
        <p:txBody>
          <a:bodyPr/>
          <a:lstStyle/>
          <a:p>
            <a:fld id="{48A1333E-11F9-45BF-8ACE-2803B6FE782D}" type="slidenum">
              <a:rPr lang="en-US" smtClean="0"/>
              <a:t>‹#›</a:t>
            </a:fld>
            <a:endParaRPr lang="en-US"/>
          </a:p>
        </p:txBody>
      </p:sp>
    </p:spTree>
    <p:extLst>
      <p:ext uri="{BB962C8B-B14F-4D97-AF65-F5344CB8AC3E}">
        <p14:creationId xmlns:p14="http://schemas.microsoft.com/office/powerpoint/2010/main" val="498216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98856-3591-441A-B2AC-E5AAFD41AF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480A1D-ABC8-4F52-8025-C5CC0FD4F2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A52608-A67D-4F1E-9BC3-A642F8D81274}"/>
              </a:ext>
            </a:extLst>
          </p:cNvPr>
          <p:cNvSpPr>
            <a:spLocks noGrp="1"/>
          </p:cNvSpPr>
          <p:nvPr>
            <p:ph type="dt" sz="half" idx="10"/>
          </p:nvPr>
        </p:nvSpPr>
        <p:spPr/>
        <p:txBody>
          <a:bodyPr/>
          <a:lstStyle/>
          <a:p>
            <a:fld id="{53FF4F61-5E4A-4C67-9B70-50F1AFD03EB7}" type="datetimeFigureOut">
              <a:rPr lang="en-US" smtClean="0"/>
              <a:t>2/19/2021</a:t>
            </a:fld>
            <a:endParaRPr lang="en-US"/>
          </a:p>
        </p:txBody>
      </p:sp>
      <p:sp>
        <p:nvSpPr>
          <p:cNvPr id="5" name="Footer Placeholder 4">
            <a:extLst>
              <a:ext uri="{FF2B5EF4-FFF2-40B4-BE49-F238E27FC236}">
                <a16:creationId xmlns:a16="http://schemas.microsoft.com/office/drawing/2014/main" id="{6E3A7436-9E55-46F5-B5B0-3E97147C7E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0712E8-A1CD-488D-AB29-F090059C9606}"/>
              </a:ext>
            </a:extLst>
          </p:cNvPr>
          <p:cNvSpPr>
            <a:spLocks noGrp="1"/>
          </p:cNvSpPr>
          <p:nvPr>
            <p:ph type="sldNum" sz="quarter" idx="12"/>
          </p:nvPr>
        </p:nvSpPr>
        <p:spPr/>
        <p:txBody>
          <a:bodyPr/>
          <a:lstStyle/>
          <a:p>
            <a:fld id="{1064B20F-1B3F-4A47-807F-5072B0D7D364}" type="slidenum">
              <a:rPr lang="en-US" smtClean="0"/>
              <a:t>‹#›</a:t>
            </a:fld>
            <a:endParaRPr lang="en-US"/>
          </a:p>
        </p:txBody>
      </p:sp>
    </p:spTree>
    <p:extLst>
      <p:ext uri="{BB962C8B-B14F-4D97-AF65-F5344CB8AC3E}">
        <p14:creationId xmlns:p14="http://schemas.microsoft.com/office/powerpoint/2010/main" val="2335898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08D95F-7714-43D3-B1A3-045EFBC12666}"/>
              </a:ext>
            </a:extLst>
          </p:cNvPr>
          <p:cNvSpPr>
            <a:spLocks noGrp="1"/>
          </p:cNvSpPr>
          <p:nvPr>
            <p:ph type="title"/>
          </p:nvPr>
        </p:nvSpPr>
        <p:spPr>
          <a:xfrm>
            <a:off x="99164" y="136525"/>
            <a:ext cx="10515600" cy="74342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E75D097-A02B-4911-874B-CD7CC5FB5D76}"/>
              </a:ext>
            </a:extLst>
          </p:cNvPr>
          <p:cNvSpPr>
            <a:spLocks noGrp="1"/>
          </p:cNvSpPr>
          <p:nvPr>
            <p:ph type="body" idx="1"/>
          </p:nvPr>
        </p:nvSpPr>
        <p:spPr>
          <a:xfrm>
            <a:off x="493734" y="1587631"/>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BD103AB-885F-456B-9304-A24D5970160D}"/>
              </a:ext>
            </a:extLst>
          </p:cNvPr>
          <p:cNvSpPr>
            <a:spLocks noGrp="1"/>
          </p:cNvSpPr>
          <p:nvPr>
            <p:ph type="dt" sz="half" idx="2"/>
          </p:nvPr>
        </p:nvSpPr>
        <p:spPr>
          <a:xfrm>
            <a:off x="205636"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35414-7F81-4DFE-A69E-FB71A6F45BAD}" type="datetime1">
              <a:rPr lang="en-US" smtClean="0"/>
              <a:t>2/19/2021</a:t>
            </a:fld>
            <a:endParaRPr lang="en-US"/>
          </a:p>
        </p:txBody>
      </p:sp>
      <p:sp>
        <p:nvSpPr>
          <p:cNvPr id="5" name="Footer Placeholder 4">
            <a:extLst>
              <a:ext uri="{FF2B5EF4-FFF2-40B4-BE49-F238E27FC236}">
                <a16:creationId xmlns:a16="http://schemas.microsoft.com/office/drawing/2014/main" id="{BBDD7096-EC28-42ED-850C-392A18CFA0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Module 1</a:t>
            </a:r>
          </a:p>
        </p:txBody>
      </p:sp>
      <p:sp>
        <p:nvSpPr>
          <p:cNvPr id="6" name="Slide Number Placeholder 5">
            <a:extLst>
              <a:ext uri="{FF2B5EF4-FFF2-40B4-BE49-F238E27FC236}">
                <a16:creationId xmlns:a16="http://schemas.microsoft.com/office/drawing/2014/main" id="{005017F0-0E6F-409B-A612-3BD486438B91}"/>
              </a:ext>
            </a:extLst>
          </p:cNvPr>
          <p:cNvSpPr>
            <a:spLocks noGrp="1"/>
          </p:cNvSpPr>
          <p:nvPr>
            <p:ph type="sldNum" sz="quarter" idx="4"/>
          </p:nvPr>
        </p:nvSpPr>
        <p:spPr>
          <a:xfrm>
            <a:off x="9343372"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1333E-11F9-45BF-8ACE-2803B6FE782D}" type="slidenum">
              <a:rPr lang="en-US" smtClean="0"/>
              <a:t>‹#›</a:t>
            </a:fld>
            <a:endParaRPr lang="en-US"/>
          </a:p>
        </p:txBody>
      </p:sp>
    </p:spTree>
    <p:extLst>
      <p:ext uri="{BB962C8B-B14F-4D97-AF65-F5344CB8AC3E}">
        <p14:creationId xmlns:p14="http://schemas.microsoft.com/office/powerpoint/2010/main" val="598903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76E09-FDF6-46E1-B9E7-107F094FCCD5}"/>
              </a:ext>
            </a:extLst>
          </p:cNvPr>
          <p:cNvSpPr>
            <a:spLocks noGrp="1"/>
          </p:cNvSpPr>
          <p:nvPr>
            <p:ph type="ctrTitle"/>
          </p:nvPr>
        </p:nvSpPr>
        <p:spPr/>
        <p:txBody>
          <a:bodyPr/>
          <a:lstStyle/>
          <a:p>
            <a:endParaRPr lang="en-US" dirty="0">
              <a:solidFill>
                <a:schemeClr val="bg1"/>
              </a:solidFill>
            </a:endParaRPr>
          </a:p>
        </p:txBody>
      </p:sp>
      <p:sp>
        <p:nvSpPr>
          <p:cNvPr id="3" name="Subtitle 2">
            <a:extLst>
              <a:ext uri="{FF2B5EF4-FFF2-40B4-BE49-F238E27FC236}">
                <a16:creationId xmlns:a16="http://schemas.microsoft.com/office/drawing/2014/main" id="{7907D718-CB03-41D9-9DE3-2A02EC820184}"/>
              </a:ext>
            </a:extLst>
          </p:cNvPr>
          <p:cNvSpPr>
            <a:spLocks noGrp="1"/>
          </p:cNvSpPr>
          <p:nvPr>
            <p:ph type="subTitle" idx="1"/>
          </p:nvPr>
        </p:nvSpPr>
        <p:spPr/>
        <p:txBody>
          <a:bodyPr/>
          <a:lstStyle/>
          <a:p>
            <a:r>
              <a:rPr lang="en-US" dirty="0"/>
              <a:t>Bringing it all together: </a:t>
            </a:r>
            <a:br>
              <a:rPr lang="en-US" dirty="0"/>
            </a:br>
            <a:r>
              <a:rPr lang="en-US" dirty="0"/>
              <a:t>Linguistic and cultural mediation to support survivors</a:t>
            </a:r>
          </a:p>
        </p:txBody>
      </p:sp>
      <p:sp>
        <p:nvSpPr>
          <p:cNvPr id="4" name="Content Placeholder 3">
            <a:extLst>
              <a:ext uri="{FF2B5EF4-FFF2-40B4-BE49-F238E27FC236}">
                <a16:creationId xmlns:a16="http://schemas.microsoft.com/office/drawing/2014/main" id="{14B2A30C-CB23-4DEE-AC79-054660644543}"/>
              </a:ext>
            </a:extLst>
          </p:cNvPr>
          <p:cNvSpPr>
            <a:spLocks noGrp="1"/>
          </p:cNvSpPr>
          <p:nvPr>
            <p:ph sz="quarter" idx="10"/>
          </p:nvPr>
        </p:nvSpPr>
        <p:spPr/>
        <p:txBody>
          <a:bodyPr/>
          <a:lstStyle/>
          <a:p>
            <a:r>
              <a:rPr lang="en-US" dirty="0">
                <a:solidFill>
                  <a:schemeClr val="bg1"/>
                </a:solidFill>
              </a:rPr>
              <a:t>4</a:t>
            </a:r>
          </a:p>
        </p:txBody>
      </p:sp>
    </p:spTree>
    <p:extLst>
      <p:ext uri="{BB962C8B-B14F-4D97-AF65-F5344CB8AC3E}">
        <p14:creationId xmlns:p14="http://schemas.microsoft.com/office/powerpoint/2010/main" val="2527333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9489ADB-17BF-47F5-8C65-5B1D9752E03F}"/>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16D7F5E0-BD8C-48DC-AE93-5225FC0A5430}"/>
              </a:ext>
            </a:extLst>
          </p:cNvPr>
          <p:cNvSpPr>
            <a:spLocks noGrp="1"/>
          </p:cNvSpPr>
          <p:nvPr>
            <p:ph type="sldNum" sz="quarter" idx="12"/>
          </p:nvPr>
        </p:nvSpPr>
        <p:spPr/>
        <p:txBody>
          <a:bodyPr/>
          <a:lstStyle/>
          <a:p>
            <a:pPr algn="ctr"/>
            <a:fld id="{48A1333E-11F9-45BF-8ACE-2803B6FE782D}" type="slidenum">
              <a:rPr lang="en-US" smtClean="0"/>
              <a:pPr algn="ctr"/>
              <a:t>10</a:t>
            </a:fld>
            <a:endParaRPr lang="en-US" dirty="0"/>
          </a:p>
        </p:txBody>
      </p:sp>
      <p:sp>
        <p:nvSpPr>
          <p:cNvPr id="7" name="Text Placeholder 6">
            <a:extLst>
              <a:ext uri="{FF2B5EF4-FFF2-40B4-BE49-F238E27FC236}">
                <a16:creationId xmlns:a16="http://schemas.microsoft.com/office/drawing/2014/main" id="{A5639556-F7E0-4D5E-991E-5943CD01E819}"/>
              </a:ext>
            </a:extLst>
          </p:cNvPr>
          <p:cNvSpPr>
            <a:spLocks noGrp="1"/>
          </p:cNvSpPr>
          <p:nvPr>
            <p:ph type="body" sz="quarter" idx="14"/>
          </p:nvPr>
        </p:nvSpPr>
        <p:spPr/>
        <p:txBody>
          <a:bodyPr/>
          <a:lstStyle/>
          <a:p>
            <a:r>
              <a:rPr lang="en-US" dirty="0">
                <a:cs typeface="Calibri"/>
              </a:rPr>
              <a:t>Through the </a:t>
            </a:r>
            <a:r>
              <a:rPr lang="en-US" dirty="0">
                <a:ea typeface="+mn-lt"/>
                <a:cs typeface="+mn-lt"/>
              </a:rPr>
              <a:t>psychological first aid (PFA) approach everyone can support the recovery process of a survivor who discloses violence. </a:t>
            </a:r>
          </a:p>
          <a:p>
            <a:r>
              <a:rPr lang="en-US" dirty="0">
                <a:ea typeface="+mn-lt"/>
                <a:cs typeface="+mn-lt"/>
              </a:rPr>
              <a:t>The four steps of PFA are:</a:t>
            </a:r>
          </a:p>
          <a:p>
            <a:pPr lvl="1"/>
            <a:r>
              <a:rPr lang="en-US" sz="2400" dirty="0">
                <a:ea typeface="+mn-lt"/>
                <a:cs typeface="+mn-lt"/>
              </a:rPr>
              <a:t>Prepare</a:t>
            </a:r>
          </a:p>
          <a:p>
            <a:pPr lvl="1"/>
            <a:r>
              <a:rPr lang="en-US" sz="2400" dirty="0">
                <a:ea typeface="+mn-lt"/>
                <a:cs typeface="+mn-lt"/>
              </a:rPr>
              <a:t>Look</a:t>
            </a:r>
          </a:p>
          <a:p>
            <a:pPr lvl="1"/>
            <a:r>
              <a:rPr lang="en-US" sz="2400" dirty="0">
                <a:ea typeface="+mn-lt"/>
                <a:cs typeface="+mn-lt"/>
              </a:rPr>
              <a:t>Listen</a:t>
            </a:r>
          </a:p>
          <a:p>
            <a:pPr lvl="1"/>
            <a:r>
              <a:rPr lang="en-US" sz="2400" dirty="0">
                <a:ea typeface="+mn-lt"/>
                <a:cs typeface="+mn-lt"/>
              </a:rPr>
              <a:t>Link</a:t>
            </a:r>
          </a:p>
          <a:p>
            <a:pPr lvl="1"/>
            <a:endParaRPr lang="en-US" sz="2400" dirty="0">
              <a:ea typeface="+mn-lt"/>
              <a:cs typeface="+mn-lt"/>
            </a:endParaRPr>
          </a:p>
          <a:p>
            <a:pPr marL="0" indent="0">
              <a:buNone/>
            </a:pPr>
            <a:r>
              <a:rPr lang="en-US" dirty="0">
                <a:ea typeface="+mn-lt"/>
                <a:cs typeface="+mn-lt"/>
              </a:rPr>
              <a:t>In this context, it is particular important to use ‘healing statements' when interacting with the survivor.</a:t>
            </a:r>
          </a:p>
          <a:p>
            <a:endParaRPr lang="en-US" dirty="0"/>
          </a:p>
        </p:txBody>
      </p:sp>
      <p:sp>
        <p:nvSpPr>
          <p:cNvPr id="6" name="Text Placeholder 5">
            <a:extLst>
              <a:ext uri="{FF2B5EF4-FFF2-40B4-BE49-F238E27FC236}">
                <a16:creationId xmlns:a16="http://schemas.microsoft.com/office/drawing/2014/main" id="{C406F7EC-D580-493B-8E2D-5E8952B0781A}"/>
              </a:ext>
            </a:extLst>
          </p:cNvPr>
          <p:cNvSpPr>
            <a:spLocks noGrp="1"/>
          </p:cNvSpPr>
          <p:nvPr>
            <p:ph type="body" sz="quarter" idx="13"/>
          </p:nvPr>
        </p:nvSpPr>
        <p:spPr/>
        <p:txBody>
          <a:bodyPr/>
          <a:lstStyle/>
          <a:p>
            <a:r>
              <a:rPr lang="en-US" dirty="0">
                <a:cs typeface="Calibri Light"/>
              </a:rPr>
              <a:t>Recap</a:t>
            </a:r>
            <a:endParaRPr lang="en-US" dirty="0"/>
          </a:p>
        </p:txBody>
      </p:sp>
    </p:spTree>
    <p:extLst>
      <p:ext uri="{BB962C8B-B14F-4D97-AF65-F5344CB8AC3E}">
        <p14:creationId xmlns:p14="http://schemas.microsoft.com/office/powerpoint/2010/main" val="2041516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6F0A89BC-E0E1-4D61-BA33-DFE2CAFFB733}"/>
              </a:ext>
            </a:extLst>
          </p:cNvPr>
          <p:cNvSpPr>
            <a:spLocks noGrp="1"/>
          </p:cNvSpPr>
          <p:nvPr>
            <p:ph type="subTitle" idx="1"/>
          </p:nvPr>
        </p:nvSpPr>
        <p:spPr/>
        <p:txBody>
          <a:bodyPr/>
          <a:lstStyle/>
          <a:p>
            <a:r>
              <a:rPr lang="en-US" dirty="0"/>
              <a:t>Case Study of Omid and Azar: </a:t>
            </a:r>
            <a:br>
              <a:rPr lang="en-US" dirty="0"/>
            </a:br>
            <a:r>
              <a:rPr lang="en-US" dirty="0"/>
              <a:t>Handling disclosure of violence</a:t>
            </a:r>
          </a:p>
          <a:p>
            <a:endParaRPr lang="en-US" dirty="0"/>
          </a:p>
        </p:txBody>
      </p:sp>
      <p:sp>
        <p:nvSpPr>
          <p:cNvPr id="3" name="Slide Number Placeholder 2">
            <a:extLst>
              <a:ext uri="{FF2B5EF4-FFF2-40B4-BE49-F238E27FC236}">
                <a16:creationId xmlns:a16="http://schemas.microsoft.com/office/drawing/2014/main" id="{FBC826CA-0961-4710-B395-C01763728288}"/>
              </a:ext>
            </a:extLst>
          </p:cNvPr>
          <p:cNvSpPr>
            <a:spLocks noGrp="1"/>
          </p:cNvSpPr>
          <p:nvPr>
            <p:ph type="sldNum" sz="quarter" idx="4294967295"/>
          </p:nvPr>
        </p:nvSpPr>
        <p:spPr>
          <a:xfrm>
            <a:off x="11542542" y="6280150"/>
            <a:ext cx="649458" cy="739775"/>
          </a:xfrm>
        </p:spPr>
        <p:txBody>
          <a:bodyPr/>
          <a:lstStyle/>
          <a:p>
            <a:pPr algn="ctr"/>
            <a:fld id="{48A1333E-11F9-45BF-8ACE-2803B6FE782D}" type="slidenum">
              <a:rPr lang="en-US" smtClean="0">
                <a:solidFill>
                  <a:schemeClr val="bg1"/>
                </a:solidFill>
              </a:rPr>
              <a:pPr algn="ctr"/>
              <a:t>11</a:t>
            </a:fld>
            <a:endParaRPr lang="en-US" dirty="0">
              <a:solidFill>
                <a:schemeClr val="bg1"/>
              </a:solidFill>
            </a:endParaRPr>
          </a:p>
        </p:txBody>
      </p:sp>
      <p:sp>
        <p:nvSpPr>
          <p:cNvPr id="6" name="Footer Placeholder 1">
            <a:extLst>
              <a:ext uri="{FF2B5EF4-FFF2-40B4-BE49-F238E27FC236}">
                <a16:creationId xmlns:a16="http://schemas.microsoft.com/office/drawing/2014/main" id="{32B6E2C9-E4EA-41B9-9C2C-6FCAD05FD12A}"/>
              </a:ext>
            </a:extLst>
          </p:cNvPr>
          <p:cNvSpPr txBox="1">
            <a:spLocks/>
          </p:cNvSpPr>
          <p:nvPr/>
        </p:nvSpPr>
        <p:spPr>
          <a:xfrm>
            <a:off x="-466413" y="6490177"/>
            <a:ext cx="4114800" cy="208213"/>
          </a:xfrm>
          <a:prstGeom prst="rect">
            <a:avLst/>
          </a:prstGeom>
          <a:solidFill>
            <a:schemeClr val="accent1"/>
          </a:solidFill>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solidFill>
                  <a:schemeClr val="bg1"/>
                </a:solidFill>
              </a:rPr>
              <a:t>Module 4</a:t>
            </a:r>
          </a:p>
        </p:txBody>
      </p:sp>
    </p:spTree>
    <p:extLst>
      <p:ext uri="{BB962C8B-B14F-4D97-AF65-F5344CB8AC3E}">
        <p14:creationId xmlns:p14="http://schemas.microsoft.com/office/powerpoint/2010/main" val="239147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88FDF2E-D71E-45B0-AA55-6BD77506AE78}"/>
              </a:ext>
            </a:extLst>
          </p:cNvPr>
          <p:cNvSpPr>
            <a:spLocks noGrp="1"/>
          </p:cNvSpPr>
          <p:nvPr>
            <p:ph type="body" sz="quarter" idx="14"/>
          </p:nvPr>
        </p:nvSpPr>
        <p:spPr/>
        <p:txBody>
          <a:bodyPr/>
          <a:lstStyle/>
          <a:p>
            <a:r>
              <a:rPr lang="en-US" dirty="0">
                <a:cs typeface="Calibri"/>
              </a:rPr>
              <a:t>Every</a:t>
            </a:r>
            <a:r>
              <a:rPr lang="en-US" dirty="0">
                <a:ea typeface="+mn-lt"/>
                <a:cs typeface="+mn-lt"/>
              </a:rPr>
              <a:t> individual has a right to make their own decisions and it’s up to them whether to share something with us or not.</a:t>
            </a:r>
          </a:p>
          <a:p>
            <a:r>
              <a:rPr lang="en-US" dirty="0">
                <a:ea typeface="+mn-lt"/>
                <a:cs typeface="+mn-lt"/>
              </a:rPr>
              <a:t>LCMs have to respect a survivor’s will, even if they are younger, vulnerable or less experienced.</a:t>
            </a:r>
          </a:p>
          <a:p>
            <a:r>
              <a:rPr lang="en-US" dirty="0">
                <a:ea typeface="+mn-lt"/>
                <a:cs typeface="+mn-lt"/>
              </a:rPr>
              <a:t>Teamwork is key, particularly when dealing with complex cases, and it is important to ask for help from colleagues.</a:t>
            </a:r>
          </a:p>
          <a:p>
            <a:pPr marL="0" indent="0">
              <a:buNone/>
            </a:pPr>
            <a:endParaRPr lang="en-US" dirty="0"/>
          </a:p>
        </p:txBody>
      </p:sp>
      <p:sp>
        <p:nvSpPr>
          <p:cNvPr id="3" name="Text Placeholder 2">
            <a:extLst>
              <a:ext uri="{FF2B5EF4-FFF2-40B4-BE49-F238E27FC236}">
                <a16:creationId xmlns:a16="http://schemas.microsoft.com/office/drawing/2014/main" id="{10053FFD-49D8-4718-B18E-4F2D420C19E2}"/>
              </a:ext>
            </a:extLst>
          </p:cNvPr>
          <p:cNvSpPr>
            <a:spLocks noGrp="1"/>
          </p:cNvSpPr>
          <p:nvPr>
            <p:ph type="body" sz="quarter" idx="13"/>
          </p:nvPr>
        </p:nvSpPr>
        <p:spPr/>
        <p:txBody>
          <a:bodyPr/>
          <a:lstStyle/>
          <a:p>
            <a:r>
              <a:rPr lang="en-US" dirty="0">
                <a:cs typeface="Calibri Light"/>
              </a:rPr>
              <a:t>Recap</a:t>
            </a:r>
            <a:endParaRPr lang="en-US" dirty="0"/>
          </a:p>
        </p:txBody>
      </p:sp>
      <p:sp>
        <p:nvSpPr>
          <p:cNvPr id="5" name="Footer Placeholder 1">
            <a:extLst>
              <a:ext uri="{FF2B5EF4-FFF2-40B4-BE49-F238E27FC236}">
                <a16:creationId xmlns:a16="http://schemas.microsoft.com/office/drawing/2014/main" id="{CF220834-4463-45AE-9698-622B0B4B6C7F}"/>
              </a:ext>
            </a:extLst>
          </p:cNvPr>
          <p:cNvSpPr>
            <a:spLocks noGrp="1"/>
          </p:cNvSpPr>
          <p:nvPr>
            <p:ph type="ftr" sz="quarter" idx="11"/>
          </p:nvPr>
        </p:nvSpPr>
        <p:spPr>
          <a:xfrm>
            <a:off x="-466413" y="6490177"/>
            <a:ext cx="4114800" cy="208213"/>
          </a:xfrm>
        </p:spPr>
        <p:txBody>
          <a:bodyPr/>
          <a:lstStyle/>
          <a:p>
            <a:pPr algn="r"/>
            <a:r>
              <a:rPr lang="en-US" dirty="0"/>
              <a:t>Module 4</a:t>
            </a:r>
          </a:p>
        </p:txBody>
      </p:sp>
      <p:sp>
        <p:nvSpPr>
          <p:cNvPr id="6" name="Slide Number Placeholder 2">
            <a:extLst>
              <a:ext uri="{FF2B5EF4-FFF2-40B4-BE49-F238E27FC236}">
                <a16:creationId xmlns:a16="http://schemas.microsoft.com/office/drawing/2014/main" id="{EEB3698D-CF0E-4519-A87D-DF25FA3C28EA}"/>
              </a:ext>
            </a:extLst>
          </p:cNvPr>
          <p:cNvSpPr>
            <a:spLocks noGrp="1"/>
          </p:cNvSpPr>
          <p:nvPr>
            <p:ph type="sldNum" sz="quarter" idx="12"/>
          </p:nvPr>
        </p:nvSpPr>
        <p:spPr>
          <a:xfrm>
            <a:off x="11466307" y="6280723"/>
            <a:ext cx="324632" cy="739037"/>
          </a:xfrm>
        </p:spPr>
        <p:txBody>
          <a:bodyPr/>
          <a:lstStyle/>
          <a:p>
            <a:pPr algn="ctr"/>
            <a:fld id="{48A1333E-11F9-45BF-8ACE-2803B6FE782D}" type="slidenum">
              <a:rPr lang="en-US" smtClean="0"/>
              <a:pPr algn="ctr"/>
              <a:t>12</a:t>
            </a:fld>
            <a:endParaRPr lang="en-US" dirty="0"/>
          </a:p>
        </p:txBody>
      </p:sp>
    </p:spTree>
    <p:extLst>
      <p:ext uri="{BB962C8B-B14F-4D97-AF65-F5344CB8AC3E}">
        <p14:creationId xmlns:p14="http://schemas.microsoft.com/office/powerpoint/2010/main" val="130200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CE0F28C6-199C-497E-B241-7E49A78D98DB}"/>
              </a:ext>
            </a:extLst>
          </p:cNvPr>
          <p:cNvSpPr>
            <a:spLocks noGrp="1"/>
          </p:cNvSpPr>
          <p:nvPr>
            <p:ph type="subTitle" idx="1"/>
          </p:nvPr>
        </p:nvSpPr>
        <p:spPr/>
        <p:txBody>
          <a:bodyPr>
            <a:normAutofit lnSpcReduction="10000"/>
          </a:bodyPr>
          <a:lstStyle/>
          <a:p>
            <a:r>
              <a:rPr lang="en-US" dirty="0"/>
              <a:t>Case study of Omid and Azar: </a:t>
            </a:r>
            <a:br>
              <a:rPr lang="en-US" dirty="0"/>
            </a:br>
            <a:r>
              <a:rPr lang="en-US" dirty="0"/>
              <a:t>Collaborating with other professionals in the support process </a:t>
            </a:r>
            <a:br>
              <a:rPr lang="en-US" dirty="0"/>
            </a:br>
            <a:endParaRPr lang="en-US" dirty="0"/>
          </a:p>
        </p:txBody>
      </p:sp>
      <p:sp>
        <p:nvSpPr>
          <p:cNvPr id="3" name="Slide Number Placeholder 2">
            <a:extLst>
              <a:ext uri="{FF2B5EF4-FFF2-40B4-BE49-F238E27FC236}">
                <a16:creationId xmlns:a16="http://schemas.microsoft.com/office/drawing/2014/main" id="{B5E30913-1288-4B65-A660-D2CE317C8EED}"/>
              </a:ext>
            </a:extLst>
          </p:cNvPr>
          <p:cNvSpPr>
            <a:spLocks noGrp="1"/>
          </p:cNvSpPr>
          <p:nvPr>
            <p:ph type="sldNum" sz="quarter" idx="4294967295"/>
          </p:nvPr>
        </p:nvSpPr>
        <p:spPr>
          <a:xfrm>
            <a:off x="11669151" y="6280150"/>
            <a:ext cx="522849" cy="739775"/>
          </a:xfrm>
        </p:spPr>
        <p:txBody>
          <a:bodyPr/>
          <a:lstStyle/>
          <a:p>
            <a:pPr algn="ctr"/>
            <a:fld id="{48A1333E-11F9-45BF-8ACE-2803B6FE782D}" type="slidenum">
              <a:rPr lang="en-US" smtClean="0">
                <a:solidFill>
                  <a:schemeClr val="bg1"/>
                </a:solidFill>
              </a:rPr>
              <a:pPr algn="ctr"/>
              <a:t>13</a:t>
            </a:fld>
            <a:endParaRPr lang="en-US" dirty="0">
              <a:solidFill>
                <a:schemeClr val="bg1"/>
              </a:solidFill>
            </a:endParaRPr>
          </a:p>
        </p:txBody>
      </p:sp>
      <p:sp>
        <p:nvSpPr>
          <p:cNvPr id="6" name="Footer Placeholder 1">
            <a:extLst>
              <a:ext uri="{FF2B5EF4-FFF2-40B4-BE49-F238E27FC236}">
                <a16:creationId xmlns:a16="http://schemas.microsoft.com/office/drawing/2014/main" id="{0506BBD4-AE83-4692-9DC4-23798CAA930E}"/>
              </a:ext>
            </a:extLst>
          </p:cNvPr>
          <p:cNvSpPr txBox="1">
            <a:spLocks/>
          </p:cNvSpPr>
          <p:nvPr/>
        </p:nvSpPr>
        <p:spPr>
          <a:xfrm>
            <a:off x="-466413" y="6490177"/>
            <a:ext cx="4114800" cy="208213"/>
          </a:xfrm>
          <a:prstGeom prst="rect">
            <a:avLst/>
          </a:prstGeom>
          <a:solidFill>
            <a:schemeClr val="accent1"/>
          </a:solidFill>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solidFill>
                  <a:schemeClr val="bg1"/>
                </a:solidFill>
              </a:rPr>
              <a:t>Module 4</a:t>
            </a:r>
          </a:p>
        </p:txBody>
      </p:sp>
    </p:spTree>
    <p:extLst>
      <p:ext uri="{BB962C8B-B14F-4D97-AF65-F5344CB8AC3E}">
        <p14:creationId xmlns:p14="http://schemas.microsoft.com/office/powerpoint/2010/main" val="3672977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C99F193-172C-4F2E-9701-11729260BA61}"/>
              </a:ext>
            </a:extLst>
          </p:cNvPr>
          <p:cNvSpPr>
            <a:spLocks noGrp="1"/>
          </p:cNvSpPr>
          <p:nvPr>
            <p:ph type="body" sz="quarter" idx="13"/>
          </p:nvPr>
        </p:nvSpPr>
        <p:spPr/>
        <p:txBody>
          <a:bodyPr/>
          <a:lstStyle/>
          <a:p>
            <a:r>
              <a:rPr lang="en" b="1" i="0" u="none" baseline="0" dirty="0">
                <a:effectLst/>
              </a:rPr>
              <a:t>Collaborating with other professionals</a:t>
            </a:r>
            <a:endParaRPr lang="en-US" dirty="0"/>
          </a:p>
        </p:txBody>
      </p:sp>
      <p:sp>
        <p:nvSpPr>
          <p:cNvPr id="5" name="Footer Placeholder 1">
            <a:extLst>
              <a:ext uri="{FF2B5EF4-FFF2-40B4-BE49-F238E27FC236}">
                <a16:creationId xmlns:a16="http://schemas.microsoft.com/office/drawing/2014/main" id="{42488EAF-AD42-4243-9F5D-711614768E82}"/>
              </a:ext>
            </a:extLst>
          </p:cNvPr>
          <p:cNvSpPr>
            <a:spLocks noGrp="1"/>
          </p:cNvSpPr>
          <p:nvPr>
            <p:ph type="ftr" sz="quarter" idx="11"/>
          </p:nvPr>
        </p:nvSpPr>
        <p:spPr>
          <a:xfrm>
            <a:off x="-466413" y="6490177"/>
            <a:ext cx="4114800" cy="208213"/>
          </a:xfrm>
        </p:spPr>
        <p:txBody>
          <a:bodyPr/>
          <a:lstStyle/>
          <a:p>
            <a:pPr algn="r"/>
            <a:r>
              <a:rPr lang="en-US" dirty="0"/>
              <a:t>Module 4</a:t>
            </a:r>
          </a:p>
        </p:txBody>
      </p:sp>
      <p:sp>
        <p:nvSpPr>
          <p:cNvPr id="6" name="Slide Number Placeholder 2">
            <a:extLst>
              <a:ext uri="{FF2B5EF4-FFF2-40B4-BE49-F238E27FC236}">
                <a16:creationId xmlns:a16="http://schemas.microsoft.com/office/drawing/2014/main" id="{AA016A1F-B3C6-4539-8FBB-73230527DAD2}"/>
              </a:ext>
            </a:extLst>
          </p:cNvPr>
          <p:cNvSpPr>
            <a:spLocks noGrp="1"/>
          </p:cNvSpPr>
          <p:nvPr>
            <p:ph type="sldNum" sz="quarter" idx="12"/>
          </p:nvPr>
        </p:nvSpPr>
        <p:spPr>
          <a:xfrm>
            <a:off x="11466307" y="6280723"/>
            <a:ext cx="324632" cy="739037"/>
          </a:xfrm>
        </p:spPr>
        <p:txBody>
          <a:bodyPr/>
          <a:lstStyle/>
          <a:p>
            <a:pPr algn="ctr"/>
            <a:fld id="{48A1333E-11F9-45BF-8ACE-2803B6FE782D}" type="slidenum">
              <a:rPr lang="en-US" smtClean="0"/>
              <a:pPr algn="ctr"/>
              <a:t>14</a:t>
            </a:fld>
            <a:endParaRPr lang="en-US" dirty="0"/>
          </a:p>
        </p:txBody>
      </p:sp>
      <p:sp>
        <p:nvSpPr>
          <p:cNvPr id="8" name="Segnaposto contenuto 2">
            <a:extLst>
              <a:ext uri="{FF2B5EF4-FFF2-40B4-BE49-F238E27FC236}">
                <a16:creationId xmlns:a16="http://schemas.microsoft.com/office/drawing/2014/main" id="{E16BB2B7-B71F-42C1-BF52-0DEFF6AC0C83}"/>
              </a:ext>
            </a:extLst>
          </p:cNvPr>
          <p:cNvSpPr txBox="1">
            <a:spLocks/>
          </p:cNvSpPr>
          <p:nvPr/>
        </p:nvSpPr>
        <p:spPr>
          <a:xfrm>
            <a:off x="626939" y="2031113"/>
            <a:ext cx="10398054" cy="363315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sz="2400" b="1" dirty="0"/>
              <a:t>Being aware </a:t>
            </a:r>
            <a:r>
              <a:rPr lang="en" sz="2400" b="1" dirty="0"/>
              <a:t>of the duties and responsibilities of </a:t>
            </a:r>
            <a:endParaRPr lang="en-US" sz="2400" b="1" dirty="0"/>
          </a:p>
          <a:p>
            <a:pPr marL="0" indent="0" algn="ctr">
              <a:buFont typeface="Arial" panose="020B0604020202020204" pitchFamily="34" charset="0"/>
              <a:buNone/>
            </a:pPr>
            <a:r>
              <a:rPr lang="en" sz="2400" b="1" dirty="0"/>
              <a:t>every member of the team</a:t>
            </a:r>
            <a:endParaRPr lang="en" sz="2400" b="1" dirty="0">
              <a:cs typeface="Calibri"/>
            </a:endParaRPr>
          </a:p>
          <a:p>
            <a:endParaRPr lang="en" sz="2400" dirty="0"/>
          </a:p>
          <a:p>
            <a:endParaRPr lang="en" sz="2400" dirty="0"/>
          </a:p>
          <a:p>
            <a:pPr marL="0" indent="0" algn="ctr">
              <a:buFont typeface="Arial" panose="020B0604020202020204" pitchFamily="34" charset="0"/>
              <a:buNone/>
            </a:pPr>
            <a:endParaRPr lang="en" sz="2400" b="1" dirty="0"/>
          </a:p>
          <a:p>
            <a:pPr marL="0" indent="0" algn="ctr">
              <a:buFont typeface="Arial" panose="020B0604020202020204" pitchFamily="34" charset="0"/>
              <a:buNone/>
            </a:pPr>
            <a:r>
              <a:rPr lang="en" sz="2400" b="1" dirty="0"/>
              <a:t>Clarity of tasks </a:t>
            </a:r>
            <a:endParaRPr lang="en" sz="2400" b="1" dirty="0">
              <a:cs typeface="Calibri"/>
            </a:endParaRPr>
          </a:p>
          <a:p>
            <a:pPr marL="0" indent="0" algn="ctr">
              <a:buFont typeface="Arial" panose="020B0604020202020204" pitchFamily="34" charset="0"/>
              <a:buNone/>
            </a:pPr>
            <a:r>
              <a:rPr lang="en" sz="2400" b="1" dirty="0"/>
              <a:t>Mutual recognition of roles</a:t>
            </a:r>
            <a:endParaRPr lang="en" sz="2400" b="1" dirty="0">
              <a:cs typeface="Calibri"/>
            </a:endParaRPr>
          </a:p>
        </p:txBody>
      </p:sp>
      <p:sp>
        <p:nvSpPr>
          <p:cNvPr id="9" name="Arrow: Down 8">
            <a:extLst>
              <a:ext uri="{FF2B5EF4-FFF2-40B4-BE49-F238E27FC236}">
                <a16:creationId xmlns:a16="http://schemas.microsoft.com/office/drawing/2014/main" id="{559071C2-ED04-4696-B415-4180197D0311}"/>
              </a:ext>
            </a:extLst>
          </p:cNvPr>
          <p:cNvSpPr/>
          <p:nvPr/>
        </p:nvSpPr>
        <p:spPr>
          <a:xfrm>
            <a:off x="5303520" y="3230880"/>
            <a:ext cx="1044893" cy="731520"/>
          </a:xfrm>
          <a:prstGeom prst="dow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5283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6D706C-7CB9-4703-BFE6-FF16FEAE6379}"/>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DB02B363-8BF5-442A-96A6-E4ADF536ED7B}"/>
              </a:ext>
            </a:extLst>
          </p:cNvPr>
          <p:cNvSpPr>
            <a:spLocks noGrp="1"/>
          </p:cNvSpPr>
          <p:nvPr>
            <p:ph type="sldNum" sz="quarter" idx="12"/>
          </p:nvPr>
        </p:nvSpPr>
        <p:spPr/>
        <p:txBody>
          <a:bodyPr/>
          <a:lstStyle/>
          <a:p>
            <a:fld id="{48A1333E-11F9-45BF-8ACE-2803B6FE782D}" type="slidenum">
              <a:rPr lang="en-US" smtClean="0"/>
              <a:pPr/>
              <a:t>15</a:t>
            </a:fld>
            <a:endParaRPr lang="en-US" dirty="0"/>
          </a:p>
        </p:txBody>
      </p:sp>
      <p:sp>
        <p:nvSpPr>
          <p:cNvPr id="12" name="Text Placeholder 11">
            <a:extLst>
              <a:ext uri="{FF2B5EF4-FFF2-40B4-BE49-F238E27FC236}">
                <a16:creationId xmlns:a16="http://schemas.microsoft.com/office/drawing/2014/main" id="{74E92BC8-89DC-4C02-B620-CF60F5B3F383}"/>
              </a:ext>
            </a:extLst>
          </p:cNvPr>
          <p:cNvSpPr>
            <a:spLocks noGrp="1"/>
          </p:cNvSpPr>
          <p:nvPr>
            <p:ph type="body" sz="quarter" idx="14"/>
          </p:nvPr>
        </p:nvSpPr>
        <p:spPr/>
        <p:txBody>
          <a:bodyPr/>
          <a:lstStyle/>
          <a:p>
            <a:pPr marL="0" indent="0">
              <a:buNone/>
            </a:pPr>
            <a:r>
              <a:rPr lang="en" dirty="0"/>
              <a:t>These are often the result of contextual factors, for example:</a:t>
            </a:r>
          </a:p>
          <a:p>
            <a:pPr marL="0" indent="0">
              <a:buNone/>
            </a:pPr>
            <a:endParaRPr lang="en" dirty="0"/>
          </a:p>
          <a:p>
            <a:r>
              <a:rPr lang="en" dirty="0"/>
              <a:t>We</a:t>
            </a:r>
            <a:r>
              <a:rPr lang="en" b="0" i="0" u="none" baseline="0" dirty="0">
                <a:effectLst/>
              </a:rPr>
              <a:t> ‘work </a:t>
            </a:r>
            <a:r>
              <a:rPr lang="en-US" dirty="0" err="1"/>
              <a:t>i</a:t>
            </a:r>
            <a:r>
              <a:rPr lang="en" b="0" i="0" u="none" baseline="0" dirty="0">
                <a:effectLst/>
              </a:rPr>
              <a:t>n</a:t>
            </a:r>
            <a:r>
              <a:rPr lang="en" dirty="0"/>
              <a:t> an</a:t>
            </a:r>
            <a:r>
              <a:rPr lang="en" b="0" i="0" u="none" baseline="0" dirty="0">
                <a:effectLst/>
              </a:rPr>
              <a:t> emergency’ and </a:t>
            </a:r>
            <a:r>
              <a:rPr lang="en" dirty="0"/>
              <a:t>there is very limited time</a:t>
            </a:r>
            <a:r>
              <a:rPr lang="en" b="0" i="0" u="none" baseline="0" dirty="0">
                <a:effectLst/>
              </a:rPr>
              <a:t> for preparation </a:t>
            </a:r>
            <a:r>
              <a:rPr lang="en" dirty="0"/>
              <a:t>when supporting service provision.</a:t>
            </a:r>
            <a:endParaRPr lang="en" b="0" i="0" u="none" baseline="0" dirty="0">
              <a:effectLst/>
              <a:cs typeface="Calibri"/>
            </a:endParaRPr>
          </a:p>
          <a:p>
            <a:r>
              <a:rPr lang="en" b="0" i="0" u="none" baseline="0" dirty="0">
                <a:effectLst/>
              </a:rPr>
              <a:t>There are no </a:t>
            </a:r>
            <a:r>
              <a:rPr lang="en" dirty="0"/>
              <a:t>regular</a:t>
            </a:r>
            <a:r>
              <a:rPr lang="en" b="0" i="0" u="none" baseline="0" dirty="0">
                <a:effectLst/>
              </a:rPr>
              <a:t> meetings for</a:t>
            </a:r>
            <a:r>
              <a:rPr lang="en" dirty="0"/>
              <a:t> discussing stressful situations, difficul</a:t>
            </a:r>
            <a:r>
              <a:rPr lang="it-IT" dirty="0"/>
              <a:t>t</a:t>
            </a:r>
            <a:r>
              <a:rPr lang="it-IT" b="0" i="0" u="none" baseline="0" dirty="0">
                <a:effectLst/>
              </a:rPr>
              <a:t> </a:t>
            </a:r>
            <a:r>
              <a:rPr lang="en" b="0" i="0" u="none" baseline="0" dirty="0">
                <a:effectLst/>
              </a:rPr>
              <a:t>experiences </a:t>
            </a:r>
            <a:r>
              <a:rPr lang="it-IT" b="0" i="0" u="none" baseline="0" dirty="0">
                <a:effectLst/>
              </a:rPr>
              <a:t>or </a:t>
            </a:r>
            <a:r>
              <a:rPr lang="en" b="0" i="0" u="none" baseline="0" dirty="0">
                <a:effectLst/>
              </a:rPr>
              <a:t>complex cases.</a:t>
            </a:r>
            <a:endParaRPr lang="en" dirty="0">
              <a:cs typeface="Calibri"/>
            </a:endParaRPr>
          </a:p>
          <a:p>
            <a:endParaRPr lang="en-US" dirty="0"/>
          </a:p>
        </p:txBody>
      </p:sp>
      <p:sp>
        <p:nvSpPr>
          <p:cNvPr id="6" name="Text Placeholder 5">
            <a:extLst>
              <a:ext uri="{FF2B5EF4-FFF2-40B4-BE49-F238E27FC236}">
                <a16:creationId xmlns:a16="http://schemas.microsoft.com/office/drawing/2014/main" id="{E103B73C-75BC-488B-ACCE-39C7D79E84FC}"/>
              </a:ext>
            </a:extLst>
          </p:cNvPr>
          <p:cNvSpPr>
            <a:spLocks noGrp="1"/>
          </p:cNvSpPr>
          <p:nvPr>
            <p:ph type="body" sz="quarter" idx="13"/>
          </p:nvPr>
        </p:nvSpPr>
        <p:spPr/>
        <p:txBody>
          <a:bodyPr/>
          <a:lstStyle/>
          <a:p>
            <a:r>
              <a:rPr lang="en" dirty="0"/>
              <a:t>Negative practices</a:t>
            </a:r>
            <a:endParaRPr lang="en-US" dirty="0"/>
          </a:p>
        </p:txBody>
      </p:sp>
    </p:spTree>
    <p:extLst>
      <p:ext uri="{BB962C8B-B14F-4D97-AF65-F5344CB8AC3E}">
        <p14:creationId xmlns:p14="http://schemas.microsoft.com/office/powerpoint/2010/main" val="1323454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9D5189D-72CC-4BED-AC96-833A46C191A5}"/>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9155AA3E-C2CB-4805-B224-943DB0489521}"/>
              </a:ext>
            </a:extLst>
          </p:cNvPr>
          <p:cNvSpPr>
            <a:spLocks noGrp="1"/>
          </p:cNvSpPr>
          <p:nvPr>
            <p:ph type="sldNum" sz="quarter" idx="12"/>
          </p:nvPr>
        </p:nvSpPr>
        <p:spPr/>
        <p:txBody>
          <a:bodyPr/>
          <a:lstStyle/>
          <a:p>
            <a:pPr algn="ctr"/>
            <a:fld id="{48A1333E-11F9-45BF-8ACE-2803B6FE782D}" type="slidenum">
              <a:rPr lang="en-US" smtClean="0"/>
              <a:pPr algn="ctr"/>
              <a:t>16</a:t>
            </a:fld>
            <a:endParaRPr lang="en-US" dirty="0"/>
          </a:p>
        </p:txBody>
      </p:sp>
      <p:sp>
        <p:nvSpPr>
          <p:cNvPr id="5" name="Text Placeholder 4">
            <a:extLst>
              <a:ext uri="{FF2B5EF4-FFF2-40B4-BE49-F238E27FC236}">
                <a16:creationId xmlns:a16="http://schemas.microsoft.com/office/drawing/2014/main" id="{8B140509-A5F6-415E-95E2-986888316664}"/>
              </a:ext>
            </a:extLst>
          </p:cNvPr>
          <p:cNvSpPr>
            <a:spLocks noGrp="1"/>
          </p:cNvSpPr>
          <p:nvPr>
            <p:ph type="body" sz="quarter" idx="14"/>
          </p:nvPr>
        </p:nvSpPr>
        <p:spPr/>
        <p:txBody>
          <a:bodyPr/>
          <a:lstStyle/>
          <a:p>
            <a:pPr marL="0" indent="0">
              <a:buNone/>
            </a:pPr>
            <a:r>
              <a:rPr lang="en-US" dirty="0"/>
              <a:t>These are also shaped by p</a:t>
            </a:r>
            <a:r>
              <a:rPr lang="en" dirty="0"/>
              <a:t>ersonal</a:t>
            </a:r>
            <a:r>
              <a:rPr lang="en" i="0" u="none" baseline="0" dirty="0">
                <a:effectLst/>
              </a:rPr>
              <a:t> characteristics</a:t>
            </a:r>
            <a:r>
              <a:rPr lang="en" dirty="0"/>
              <a:t>: </a:t>
            </a:r>
          </a:p>
          <a:p>
            <a:r>
              <a:rPr lang="en" dirty="0"/>
              <a:t>If </a:t>
            </a:r>
            <a:r>
              <a:rPr lang="en" b="0" i="0" u="none" baseline="0" dirty="0">
                <a:effectLst/>
              </a:rPr>
              <a:t>the </a:t>
            </a:r>
            <a:r>
              <a:rPr lang="it-IT" b="0" i="0" u="none" baseline="0" dirty="0">
                <a:effectLst/>
              </a:rPr>
              <a:t>L</a:t>
            </a:r>
            <a:r>
              <a:rPr lang="en-US" b="0" i="0" u="none" baseline="0" dirty="0">
                <a:effectLst/>
              </a:rPr>
              <a:t>CM does not</a:t>
            </a:r>
            <a:r>
              <a:rPr lang="en-US" dirty="0"/>
              <a:t> believe</a:t>
            </a:r>
            <a:r>
              <a:rPr lang="en-US" b="0" i="0" u="none" baseline="0" dirty="0">
                <a:effectLst/>
              </a:rPr>
              <a:t> </a:t>
            </a:r>
            <a:r>
              <a:rPr lang="en-US" dirty="0"/>
              <a:t>in </a:t>
            </a:r>
            <a:r>
              <a:rPr lang="en-US" b="0" i="0" u="none" baseline="0" dirty="0">
                <a:effectLst/>
              </a:rPr>
              <a:t>the </a:t>
            </a:r>
            <a:r>
              <a:rPr lang="en" b="0" i="0" u="none" baseline="0" dirty="0">
                <a:effectLst/>
              </a:rPr>
              <a:t>organization's </a:t>
            </a:r>
            <a:r>
              <a:rPr lang="en-US" dirty="0"/>
              <a:t>m</a:t>
            </a:r>
            <a:r>
              <a:rPr lang="en" dirty="0"/>
              <a:t>ission.</a:t>
            </a:r>
            <a:endParaRPr lang="en" dirty="0">
              <a:cs typeface="Calibri"/>
            </a:endParaRPr>
          </a:p>
          <a:p>
            <a:r>
              <a:rPr lang="en" dirty="0">
                <a:ea typeface="+mn-lt"/>
                <a:cs typeface="+mn-lt"/>
              </a:rPr>
              <a:t>If</a:t>
            </a:r>
            <a:r>
              <a:rPr lang="en" dirty="0">
                <a:cs typeface="Calibri"/>
              </a:rPr>
              <a:t> there is a lack of respect for each other's professional roles and competencies (among team members).</a:t>
            </a:r>
          </a:p>
          <a:p>
            <a:r>
              <a:rPr lang="en" dirty="0">
                <a:cs typeface="Calibri"/>
              </a:rPr>
              <a:t>If LCMs or service providers are not aware of their own attitudes and beliefs and how they impact service provision.</a:t>
            </a:r>
            <a:endParaRPr lang="en-US" dirty="0">
              <a:cs typeface="Calibri"/>
            </a:endParaRPr>
          </a:p>
          <a:p>
            <a:r>
              <a:rPr lang="en" dirty="0">
                <a:cs typeface="Calibri"/>
              </a:rPr>
              <a:t>If</a:t>
            </a:r>
            <a:r>
              <a:rPr lang="en" b="0" i="0" u="none" baseline="0" dirty="0">
                <a:effectLst/>
              </a:rPr>
              <a:t> </a:t>
            </a:r>
            <a:r>
              <a:rPr lang="it-IT" b="0" i="0" u="none" baseline="0" dirty="0">
                <a:effectLst/>
              </a:rPr>
              <a:t>the L</a:t>
            </a:r>
            <a:r>
              <a:rPr lang="en" b="0" i="0" u="none" baseline="0" dirty="0">
                <a:effectLst/>
              </a:rPr>
              <a:t>CM </a:t>
            </a:r>
            <a:r>
              <a:rPr lang="en" dirty="0"/>
              <a:t>or others use their</a:t>
            </a:r>
            <a:r>
              <a:rPr lang="en" b="0" i="0" u="none" baseline="0" dirty="0">
                <a:effectLst/>
              </a:rPr>
              <a:t> ‘power’ </a:t>
            </a:r>
            <a:r>
              <a:rPr lang="en-US" b="0" i="0" u="none" baseline="0" dirty="0">
                <a:effectLst/>
              </a:rPr>
              <a:t>inappropriately</a:t>
            </a:r>
            <a:r>
              <a:rPr lang="en-US" b="0" i="0" u="none" dirty="0">
                <a:effectLst/>
              </a:rPr>
              <a:t> when </a:t>
            </a:r>
            <a:r>
              <a:rPr lang="en" b="0" i="0" u="none" baseline="0" dirty="0">
                <a:effectLst/>
              </a:rPr>
              <a:t>assisting </a:t>
            </a:r>
            <a:r>
              <a:rPr lang="en" dirty="0"/>
              <a:t>individual people and</a:t>
            </a:r>
            <a:r>
              <a:rPr lang="en" b="0" i="0" u="none" baseline="0" dirty="0">
                <a:effectLst/>
              </a:rPr>
              <a:t>/or their community</a:t>
            </a:r>
            <a:r>
              <a:rPr lang="en" dirty="0"/>
              <a:t> (e</a:t>
            </a:r>
            <a:r>
              <a:rPr lang="en-US" b="0" i="0" u="none" baseline="0" dirty="0">
                <a:effectLst/>
              </a:rPr>
              <a:t>.g. </a:t>
            </a:r>
            <a:r>
              <a:rPr lang="en" b="0" i="0" u="none" baseline="0" dirty="0">
                <a:effectLst/>
              </a:rPr>
              <a:t>for personal benefit or on the basis of religious, cultural and traditional convictions</a:t>
            </a:r>
            <a:r>
              <a:rPr lang="en" dirty="0"/>
              <a:t>).</a:t>
            </a:r>
            <a:endParaRPr lang="en" dirty="0">
              <a:ea typeface="+mn-lt"/>
              <a:cs typeface="+mn-lt"/>
            </a:endParaRPr>
          </a:p>
          <a:p>
            <a:endParaRPr lang="en-US" dirty="0"/>
          </a:p>
        </p:txBody>
      </p:sp>
      <p:sp>
        <p:nvSpPr>
          <p:cNvPr id="6" name="Text Placeholder 5">
            <a:extLst>
              <a:ext uri="{FF2B5EF4-FFF2-40B4-BE49-F238E27FC236}">
                <a16:creationId xmlns:a16="http://schemas.microsoft.com/office/drawing/2014/main" id="{B7EDF960-992D-42F7-9E1B-F44012C0C885}"/>
              </a:ext>
            </a:extLst>
          </p:cNvPr>
          <p:cNvSpPr>
            <a:spLocks noGrp="1"/>
          </p:cNvSpPr>
          <p:nvPr>
            <p:ph type="body" sz="quarter" idx="13"/>
          </p:nvPr>
        </p:nvSpPr>
        <p:spPr/>
        <p:txBody>
          <a:bodyPr/>
          <a:lstStyle/>
          <a:p>
            <a:r>
              <a:rPr lang="en-US" dirty="0"/>
              <a:t>Negative practices </a:t>
            </a:r>
          </a:p>
        </p:txBody>
      </p:sp>
    </p:spTree>
    <p:extLst>
      <p:ext uri="{BB962C8B-B14F-4D97-AF65-F5344CB8AC3E}">
        <p14:creationId xmlns:p14="http://schemas.microsoft.com/office/powerpoint/2010/main" val="1202109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CF82A7E-9637-4626-B888-6A043F091046}"/>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3078D0AA-9D28-4644-A9EC-9FF31327A796}"/>
              </a:ext>
            </a:extLst>
          </p:cNvPr>
          <p:cNvSpPr>
            <a:spLocks noGrp="1"/>
          </p:cNvSpPr>
          <p:nvPr>
            <p:ph type="sldNum" sz="quarter" idx="12"/>
          </p:nvPr>
        </p:nvSpPr>
        <p:spPr/>
        <p:txBody>
          <a:bodyPr/>
          <a:lstStyle/>
          <a:p>
            <a:pPr algn="ctr"/>
            <a:fld id="{48A1333E-11F9-45BF-8ACE-2803B6FE782D}" type="slidenum">
              <a:rPr lang="en-US" smtClean="0"/>
              <a:pPr algn="ctr"/>
              <a:t>17</a:t>
            </a:fld>
            <a:endParaRPr lang="en-US" dirty="0"/>
          </a:p>
        </p:txBody>
      </p:sp>
      <p:sp>
        <p:nvSpPr>
          <p:cNvPr id="5" name="Text Placeholder 4">
            <a:extLst>
              <a:ext uri="{FF2B5EF4-FFF2-40B4-BE49-F238E27FC236}">
                <a16:creationId xmlns:a16="http://schemas.microsoft.com/office/drawing/2014/main" id="{32821008-6851-4BDC-9ECC-3EDDEE997C94}"/>
              </a:ext>
            </a:extLst>
          </p:cNvPr>
          <p:cNvSpPr>
            <a:spLocks noGrp="1"/>
          </p:cNvSpPr>
          <p:nvPr>
            <p:ph type="body" sz="quarter" idx="14"/>
          </p:nvPr>
        </p:nvSpPr>
        <p:spPr/>
        <p:txBody>
          <a:bodyPr/>
          <a:lstStyle/>
          <a:p>
            <a:r>
              <a:rPr lang="en" sz="2400" b="0" i="0" u="none" baseline="0" dirty="0"/>
              <a:t>If </a:t>
            </a:r>
            <a:r>
              <a:rPr lang="it-IT" sz="2400" b="0" i="0" u="none" baseline="0" dirty="0"/>
              <a:t>L</a:t>
            </a:r>
            <a:r>
              <a:rPr lang="en" sz="2400" dirty="0"/>
              <a:t>CMs</a:t>
            </a:r>
            <a:r>
              <a:rPr lang="en" sz="2400" b="0" i="0" u="none" baseline="0" dirty="0"/>
              <a:t> </a:t>
            </a:r>
            <a:r>
              <a:rPr lang="en" sz="2400" dirty="0"/>
              <a:t>don’t</a:t>
            </a:r>
            <a:r>
              <a:rPr lang="en" sz="2400" b="0" i="0" u="none" baseline="0" dirty="0"/>
              <a:t> find a balance between </a:t>
            </a:r>
            <a:r>
              <a:rPr lang="en" sz="2400" dirty="0"/>
              <a:t>their different roles.</a:t>
            </a:r>
            <a:endParaRPr lang="en" sz="2400" dirty="0">
              <a:cs typeface="Calibri"/>
            </a:endParaRPr>
          </a:p>
          <a:p>
            <a:r>
              <a:rPr lang="en" sz="2400" b="0" i="0" u="none" baseline="0" dirty="0"/>
              <a:t>If one </a:t>
            </a:r>
            <a:r>
              <a:rPr lang="en" sz="2400" dirty="0"/>
              <a:t>or</a:t>
            </a:r>
            <a:r>
              <a:rPr lang="en" sz="2400" b="0" i="0" u="none" baseline="0" dirty="0"/>
              <a:t> more </a:t>
            </a:r>
            <a:r>
              <a:rPr lang="en" sz="2400" dirty="0"/>
              <a:t>members of the team do not </a:t>
            </a:r>
            <a:r>
              <a:rPr lang="en" sz="2400" b="0" i="0" u="none" baseline="0" dirty="0"/>
              <a:t>recognize </a:t>
            </a:r>
            <a:r>
              <a:rPr lang="en" sz="2400" dirty="0"/>
              <a:t>or understand the role of the LCM.</a:t>
            </a:r>
            <a:endParaRPr lang="en" sz="2400" dirty="0">
              <a:cs typeface="Calibri"/>
            </a:endParaRPr>
          </a:p>
          <a:p>
            <a:r>
              <a:rPr lang="en" sz="2400" b="0" i="0" u="none" baseline="0" dirty="0"/>
              <a:t>If the team doesn’t share </a:t>
            </a:r>
            <a:r>
              <a:rPr lang="en" sz="2400" dirty="0"/>
              <a:t>experiences</a:t>
            </a:r>
            <a:r>
              <a:rPr lang="en" sz="2400" b="0" i="0" u="none" baseline="0" dirty="0"/>
              <a:t> </a:t>
            </a:r>
            <a:r>
              <a:rPr lang="en" sz="2400" dirty="0"/>
              <a:t>and learn together.</a:t>
            </a:r>
            <a:endParaRPr lang="en" sz="2400" b="0" i="0" u="none" baseline="0" dirty="0">
              <a:cs typeface="Calibri"/>
            </a:endParaRPr>
          </a:p>
          <a:p>
            <a:endParaRPr lang="en-US" dirty="0"/>
          </a:p>
        </p:txBody>
      </p:sp>
      <p:sp>
        <p:nvSpPr>
          <p:cNvPr id="6" name="Text Placeholder 5">
            <a:extLst>
              <a:ext uri="{FF2B5EF4-FFF2-40B4-BE49-F238E27FC236}">
                <a16:creationId xmlns:a16="http://schemas.microsoft.com/office/drawing/2014/main" id="{F4AA85AB-3128-4E74-8877-F7FD00723430}"/>
              </a:ext>
            </a:extLst>
          </p:cNvPr>
          <p:cNvSpPr>
            <a:spLocks noGrp="1"/>
          </p:cNvSpPr>
          <p:nvPr>
            <p:ph type="body" sz="quarter" idx="13"/>
          </p:nvPr>
        </p:nvSpPr>
        <p:spPr>
          <a:xfrm>
            <a:off x="563816" y="357382"/>
            <a:ext cx="9616504" cy="561074"/>
          </a:xfrm>
        </p:spPr>
        <p:txBody>
          <a:bodyPr/>
          <a:lstStyle/>
          <a:p>
            <a:r>
              <a:rPr lang="en" b="1" i="0" u="none" baseline="0" dirty="0">
                <a:effectLst/>
              </a:rPr>
              <a:t>What </a:t>
            </a:r>
            <a:r>
              <a:rPr lang="en" b="1" dirty="0"/>
              <a:t>else can hinder a good collaboration?</a:t>
            </a:r>
            <a:endParaRPr lang="en-US" dirty="0"/>
          </a:p>
        </p:txBody>
      </p:sp>
    </p:spTree>
    <p:extLst>
      <p:ext uri="{BB962C8B-B14F-4D97-AF65-F5344CB8AC3E}">
        <p14:creationId xmlns:p14="http://schemas.microsoft.com/office/powerpoint/2010/main" val="3574069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35E7B7D-352E-41F9-A22F-F0AA0C52005A}"/>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38FBD357-2863-4C54-829C-10C0A94240DF}"/>
              </a:ext>
            </a:extLst>
          </p:cNvPr>
          <p:cNvSpPr>
            <a:spLocks noGrp="1"/>
          </p:cNvSpPr>
          <p:nvPr>
            <p:ph type="sldNum" sz="quarter" idx="12"/>
          </p:nvPr>
        </p:nvSpPr>
        <p:spPr/>
        <p:txBody>
          <a:bodyPr/>
          <a:lstStyle/>
          <a:p>
            <a:pPr algn="ctr"/>
            <a:fld id="{48A1333E-11F9-45BF-8ACE-2803B6FE782D}" type="slidenum">
              <a:rPr lang="en-US" smtClean="0"/>
              <a:pPr algn="ctr"/>
              <a:t>18</a:t>
            </a:fld>
            <a:endParaRPr lang="en-US" dirty="0"/>
          </a:p>
        </p:txBody>
      </p:sp>
      <p:sp>
        <p:nvSpPr>
          <p:cNvPr id="5" name="Text Placeholder 4">
            <a:extLst>
              <a:ext uri="{FF2B5EF4-FFF2-40B4-BE49-F238E27FC236}">
                <a16:creationId xmlns:a16="http://schemas.microsoft.com/office/drawing/2014/main" id="{11680793-8B71-4F53-8B3E-2C25D45F917F}"/>
              </a:ext>
            </a:extLst>
          </p:cNvPr>
          <p:cNvSpPr>
            <a:spLocks noGrp="1"/>
          </p:cNvSpPr>
          <p:nvPr>
            <p:ph type="body" sz="quarter" idx="14"/>
          </p:nvPr>
        </p:nvSpPr>
        <p:spPr/>
        <p:txBody>
          <a:bodyPr/>
          <a:lstStyle/>
          <a:p>
            <a:r>
              <a:rPr lang="en-US" dirty="0">
                <a:cs typeface="Calibri"/>
              </a:rPr>
              <a:t>Respect the role and the competencies of your colleagues in a reciprocal way.</a:t>
            </a:r>
          </a:p>
          <a:p>
            <a:r>
              <a:rPr lang="en-US" dirty="0">
                <a:cs typeface="Calibri"/>
              </a:rPr>
              <a:t>Make it a habit to have brief sessions – with the service provider you support as an LCM – before and after consultations/interviews to clarify the common direction and objective when supporting a survivor.</a:t>
            </a:r>
          </a:p>
          <a:p>
            <a:r>
              <a:rPr lang="en-US" dirty="0">
                <a:cs typeface="Calibri"/>
              </a:rPr>
              <a:t>Discuss</a:t>
            </a:r>
            <a:r>
              <a:rPr lang="en-US" dirty="0">
                <a:ea typeface="+mn-lt"/>
                <a:cs typeface="+mn-lt"/>
              </a:rPr>
              <a:t> with the rest of the team any aspects of a case that make you feel uncomfortable and that make you doubt the appropriateness of your response or theirs (while maintaining confidentiality).</a:t>
            </a:r>
            <a:endParaRPr lang="en-US" dirty="0">
              <a:cs typeface="Calibri"/>
            </a:endParaRPr>
          </a:p>
          <a:p>
            <a:endParaRPr lang="en-US" dirty="0"/>
          </a:p>
        </p:txBody>
      </p:sp>
      <p:sp>
        <p:nvSpPr>
          <p:cNvPr id="6" name="Text Placeholder 5">
            <a:extLst>
              <a:ext uri="{FF2B5EF4-FFF2-40B4-BE49-F238E27FC236}">
                <a16:creationId xmlns:a16="http://schemas.microsoft.com/office/drawing/2014/main" id="{F9CF1DD8-0FF0-4CA7-95CC-FA14F5AE166B}"/>
              </a:ext>
            </a:extLst>
          </p:cNvPr>
          <p:cNvSpPr>
            <a:spLocks noGrp="1"/>
          </p:cNvSpPr>
          <p:nvPr>
            <p:ph type="body" sz="quarter" idx="13"/>
          </p:nvPr>
        </p:nvSpPr>
        <p:spPr>
          <a:xfrm>
            <a:off x="563816" y="357382"/>
            <a:ext cx="10165144" cy="561074"/>
          </a:xfrm>
        </p:spPr>
        <p:txBody>
          <a:bodyPr/>
          <a:lstStyle/>
          <a:p>
            <a:r>
              <a:rPr lang="en-US" b="1" dirty="0">
                <a:cs typeface="Calibri Light"/>
              </a:rPr>
              <a:t>Positive practices that enhance collaboration</a:t>
            </a:r>
            <a:endParaRPr lang="en-US" dirty="0"/>
          </a:p>
        </p:txBody>
      </p:sp>
    </p:spTree>
    <p:extLst>
      <p:ext uri="{BB962C8B-B14F-4D97-AF65-F5344CB8AC3E}">
        <p14:creationId xmlns:p14="http://schemas.microsoft.com/office/powerpoint/2010/main" val="379327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6179DE6-217C-4581-BF21-B5D1E3E0EF16}"/>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B613FE0F-D6A9-424B-ADB6-7D0EFF6E4FE0}"/>
              </a:ext>
            </a:extLst>
          </p:cNvPr>
          <p:cNvSpPr>
            <a:spLocks noGrp="1"/>
          </p:cNvSpPr>
          <p:nvPr>
            <p:ph type="sldNum" sz="quarter" idx="12"/>
          </p:nvPr>
        </p:nvSpPr>
        <p:spPr/>
        <p:txBody>
          <a:bodyPr/>
          <a:lstStyle/>
          <a:p>
            <a:pPr algn="ctr"/>
            <a:fld id="{48A1333E-11F9-45BF-8ACE-2803B6FE782D}" type="slidenum">
              <a:rPr lang="en-US" smtClean="0"/>
              <a:pPr algn="ctr"/>
              <a:t>19</a:t>
            </a:fld>
            <a:endParaRPr lang="en-US" dirty="0"/>
          </a:p>
        </p:txBody>
      </p:sp>
      <p:sp>
        <p:nvSpPr>
          <p:cNvPr id="8" name="Text Placeholder 7">
            <a:extLst>
              <a:ext uri="{FF2B5EF4-FFF2-40B4-BE49-F238E27FC236}">
                <a16:creationId xmlns:a16="http://schemas.microsoft.com/office/drawing/2014/main" id="{E5629A15-F907-4481-9E62-56B212152CAB}"/>
              </a:ext>
            </a:extLst>
          </p:cNvPr>
          <p:cNvSpPr>
            <a:spLocks noGrp="1"/>
          </p:cNvSpPr>
          <p:nvPr>
            <p:ph type="body" sz="quarter" idx="14"/>
          </p:nvPr>
        </p:nvSpPr>
        <p:spPr>
          <a:xfrm>
            <a:off x="658813" y="1531619"/>
            <a:ext cx="11132126" cy="4357587"/>
          </a:xfrm>
        </p:spPr>
        <p:txBody>
          <a:bodyPr>
            <a:normAutofit fontScale="92500"/>
          </a:bodyPr>
          <a:lstStyle/>
          <a:p>
            <a:r>
              <a:rPr lang="en-US" dirty="0">
                <a:ea typeface="+mn-lt"/>
                <a:cs typeface="+mn-lt"/>
              </a:rPr>
              <a:t>A good collaboration between service providers and LCMs is essential.</a:t>
            </a:r>
          </a:p>
          <a:p>
            <a:r>
              <a:rPr lang="en-US" dirty="0">
                <a:ea typeface="+mn-lt"/>
                <a:cs typeface="+mn-lt"/>
              </a:rPr>
              <a:t>Clarifying roles and responsibilities in advance is useful to avoid any confusion.</a:t>
            </a:r>
          </a:p>
          <a:p>
            <a:r>
              <a:rPr lang="en-US" dirty="0">
                <a:ea typeface="+mn-lt"/>
                <a:cs typeface="+mn-lt"/>
              </a:rPr>
              <a:t>LCMs should help others to understand their role as well as the limits around that role.</a:t>
            </a:r>
          </a:p>
          <a:p>
            <a:r>
              <a:rPr lang="en-US" dirty="0">
                <a:ea typeface="+mn-lt"/>
                <a:cs typeface="+mn-lt"/>
              </a:rPr>
              <a:t>The professional role of the service provider (doctor, nurse, social worker, psychologist) must always be respected.</a:t>
            </a:r>
          </a:p>
          <a:p>
            <a:r>
              <a:rPr lang="en-US" dirty="0">
                <a:ea typeface="+mn-lt"/>
                <a:cs typeface="+mn-lt"/>
              </a:rPr>
              <a:t>Good teamwork will provide a better service to clients, as well as a more supportive environment for the members of the team itself.</a:t>
            </a:r>
          </a:p>
          <a:p>
            <a:r>
              <a:rPr lang="en-US" dirty="0">
                <a:ea typeface="+mn-lt"/>
                <a:cs typeface="+mn-lt"/>
              </a:rPr>
              <a:t>LCMs should always remember the risks around vocabulary and the negative connotations of certain words.</a:t>
            </a:r>
          </a:p>
          <a:p>
            <a:r>
              <a:rPr lang="en-US" dirty="0">
                <a:ea typeface="+mn-lt"/>
                <a:cs typeface="+mn-lt"/>
              </a:rPr>
              <a:t>LCMs should also </a:t>
            </a:r>
            <a:r>
              <a:rPr lang="en-US" dirty="0">
                <a:cs typeface="Calibri"/>
              </a:rPr>
              <a:t>remember to practice </a:t>
            </a:r>
            <a:r>
              <a:rPr lang="en-US" dirty="0">
                <a:ea typeface="+mn-lt"/>
                <a:cs typeface="+mn-lt"/>
              </a:rPr>
              <a:t>active listening skills and be aware of body language.</a:t>
            </a:r>
          </a:p>
          <a:p>
            <a:endParaRPr lang="en-US" dirty="0"/>
          </a:p>
        </p:txBody>
      </p:sp>
      <p:sp>
        <p:nvSpPr>
          <p:cNvPr id="7" name="Text Placeholder 6">
            <a:extLst>
              <a:ext uri="{FF2B5EF4-FFF2-40B4-BE49-F238E27FC236}">
                <a16:creationId xmlns:a16="http://schemas.microsoft.com/office/drawing/2014/main" id="{9AA6EC91-4C9F-43CA-A6C6-ABF0916226DB}"/>
              </a:ext>
            </a:extLst>
          </p:cNvPr>
          <p:cNvSpPr>
            <a:spLocks noGrp="1"/>
          </p:cNvSpPr>
          <p:nvPr>
            <p:ph type="body" sz="quarter" idx="13"/>
          </p:nvPr>
        </p:nvSpPr>
        <p:spPr/>
        <p:txBody>
          <a:bodyPr/>
          <a:lstStyle/>
          <a:p>
            <a:r>
              <a:rPr lang="en-US" dirty="0">
                <a:cs typeface="Calibri Light"/>
              </a:rPr>
              <a:t>Recap</a:t>
            </a:r>
            <a:endParaRPr lang="en-US" dirty="0"/>
          </a:p>
        </p:txBody>
      </p:sp>
    </p:spTree>
    <p:extLst>
      <p:ext uri="{BB962C8B-B14F-4D97-AF65-F5344CB8AC3E}">
        <p14:creationId xmlns:p14="http://schemas.microsoft.com/office/powerpoint/2010/main" val="2312702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6A940BE-1962-4C84-9C96-514D31B42C93}"/>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2875A5D8-0C7E-4DCA-B12A-518000757F9A}"/>
              </a:ext>
            </a:extLst>
          </p:cNvPr>
          <p:cNvSpPr>
            <a:spLocks noGrp="1"/>
          </p:cNvSpPr>
          <p:nvPr>
            <p:ph type="sldNum" sz="quarter" idx="12"/>
          </p:nvPr>
        </p:nvSpPr>
        <p:spPr/>
        <p:txBody>
          <a:bodyPr/>
          <a:lstStyle/>
          <a:p>
            <a:pPr algn="ctr"/>
            <a:fld id="{48A1333E-11F9-45BF-8ACE-2803B6FE782D}" type="slidenum">
              <a:rPr lang="en-US" smtClean="0"/>
              <a:pPr algn="ctr"/>
              <a:t>2</a:t>
            </a:fld>
            <a:endParaRPr lang="en-US" dirty="0"/>
          </a:p>
        </p:txBody>
      </p:sp>
      <p:sp>
        <p:nvSpPr>
          <p:cNvPr id="6" name="Text Placeholder 5">
            <a:extLst>
              <a:ext uri="{FF2B5EF4-FFF2-40B4-BE49-F238E27FC236}">
                <a16:creationId xmlns:a16="http://schemas.microsoft.com/office/drawing/2014/main" id="{959AB3DF-4205-41EE-A31F-EC687B8636C1}"/>
              </a:ext>
            </a:extLst>
          </p:cNvPr>
          <p:cNvSpPr>
            <a:spLocks noGrp="1"/>
          </p:cNvSpPr>
          <p:nvPr>
            <p:ph type="body" sz="quarter" idx="14"/>
          </p:nvPr>
        </p:nvSpPr>
        <p:spPr/>
        <p:txBody>
          <a:bodyPr/>
          <a:lstStyle/>
          <a:p>
            <a:pPr marL="0" indent="0">
              <a:buNone/>
            </a:pPr>
            <a:r>
              <a:rPr lang="en-US" dirty="0">
                <a:ea typeface="+mn-lt"/>
                <a:cs typeface="+mn-lt"/>
              </a:rPr>
              <a:t>PFA describes a humane, supportive response to a fellow human being who is suffering and who may need support. PFA involves the following:</a:t>
            </a:r>
            <a:endParaRPr lang="en-US" dirty="0">
              <a:cs typeface="Calibri"/>
            </a:endParaRPr>
          </a:p>
          <a:p>
            <a:pPr lvl="1"/>
            <a:r>
              <a:rPr lang="en-US" dirty="0">
                <a:ea typeface="+mn-lt"/>
                <a:cs typeface="+mn-lt"/>
              </a:rPr>
              <a:t>providing practical care and support, which is not intrusive</a:t>
            </a:r>
            <a:endParaRPr lang="en-US" dirty="0">
              <a:cs typeface="Calibri"/>
            </a:endParaRPr>
          </a:p>
          <a:p>
            <a:pPr lvl="1"/>
            <a:r>
              <a:rPr lang="en-US" dirty="0">
                <a:ea typeface="+mn-lt"/>
                <a:cs typeface="+mn-lt"/>
              </a:rPr>
              <a:t>assessing needs and concerns</a:t>
            </a:r>
            <a:endParaRPr lang="en-US" dirty="0">
              <a:cs typeface="Calibri"/>
            </a:endParaRPr>
          </a:p>
          <a:p>
            <a:pPr lvl="1"/>
            <a:r>
              <a:rPr lang="en-US" dirty="0">
                <a:ea typeface="+mn-lt"/>
                <a:cs typeface="+mn-lt"/>
              </a:rPr>
              <a:t>helping people to address their own basic needs (for example, for food, water or information)</a:t>
            </a:r>
            <a:endParaRPr lang="en-US" dirty="0">
              <a:cs typeface="Calibri"/>
            </a:endParaRPr>
          </a:p>
          <a:p>
            <a:pPr lvl="1"/>
            <a:r>
              <a:rPr lang="en-US" dirty="0">
                <a:ea typeface="+mn-lt"/>
                <a:cs typeface="+mn-lt"/>
              </a:rPr>
              <a:t>listening to people, but not pressuring them to talk</a:t>
            </a:r>
            <a:endParaRPr lang="en-US" dirty="0">
              <a:cs typeface="Calibri"/>
            </a:endParaRPr>
          </a:p>
          <a:p>
            <a:pPr lvl="1"/>
            <a:r>
              <a:rPr lang="en-US" dirty="0">
                <a:ea typeface="+mn-lt"/>
                <a:cs typeface="+mn-lt"/>
              </a:rPr>
              <a:t>comforting people and helping them to feel calm</a:t>
            </a:r>
            <a:endParaRPr lang="en-US" dirty="0">
              <a:cs typeface="Calibri"/>
            </a:endParaRPr>
          </a:p>
          <a:p>
            <a:pPr lvl="1"/>
            <a:r>
              <a:rPr lang="en-US" dirty="0">
                <a:ea typeface="+mn-lt"/>
                <a:cs typeface="+mn-lt"/>
              </a:rPr>
              <a:t>helping people connect to information, services and social supports</a:t>
            </a:r>
            <a:endParaRPr lang="en-US" dirty="0">
              <a:cs typeface="Calibri"/>
            </a:endParaRPr>
          </a:p>
          <a:p>
            <a:pPr lvl="1"/>
            <a:r>
              <a:rPr lang="en-US" dirty="0">
                <a:ea typeface="+mn-lt"/>
                <a:cs typeface="+mn-lt"/>
              </a:rPr>
              <a:t>protecting people from further harm.</a:t>
            </a:r>
            <a:endParaRPr lang="en-US" dirty="0">
              <a:cs typeface="Calibri"/>
            </a:endParaRPr>
          </a:p>
          <a:p>
            <a:endParaRPr lang="en-US" dirty="0"/>
          </a:p>
        </p:txBody>
      </p:sp>
      <p:sp>
        <p:nvSpPr>
          <p:cNvPr id="5" name="Text Placeholder 4">
            <a:extLst>
              <a:ext uri="{FF2B5EF4-FFF2-40B4-BE49-F238E27FC236}">
                <a16:creationId xmlns:a16="http://schemas.microsoft.com/office/drawing/2014/main" id="{2330D969-2095-4B63-9A74-F4E444FFF1B0}"/>
              </a:ext>
            </a:extLst>
          </p:cNvPr>
          <p:cNvSpPr>
            <a:spLocks noGrp="1"/>
          </p:cNvSpPr>
          <p:nvPr>
            <p:ph type="body" sz="quarter" idx="13"/>
          </p:nvPr>
        </p:nvSpPr>
        <p:spPr/>
        <p:txBody>
          <a:bodyPr/>
          <a:lstStyle/>
          <a:p>
            <a:r>
              <a:rPr lang="en-US" b="1" dirty="0">
                <a:cs typeface="Calibri Light"/>
              </a:rPr>
              <a:t>Psychological first aid (PFA): definition</a:t>
            </a:r>
            <a:endParaRPr lang="en-US" dirty="0"/>
          </a:p>
        </p:txBody>
      </p:sp>
    </p:spTree>
    <p:extLst>
      <p:ext uri="{BB962C8B-B14F-4D97-AF65-F5344CB8AC3E}">
        <p14:creationId xmlns:p14="http://schemas.microsoft.com/office/powerpoint/2010/main" val="4220440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F4CAAD84-E13D-400D-B77A-B4196B2D3831}"/>
              </a:ext>
            </a:extLst>
          </p:cNvPr>
          <p:cNvSpPr>
            <a:spLocks noGrp="1"/>
          </p:cNvSpPr>
          <p:nvPr>
            <p:ph type="subTitle" idx="1"/>
          </p:nvPr>
        </p:nvSpPr>
        <p:spPr/>
        <p:txBody>
          <a:bodyPr/>
          <a:lstStyle/>
          <a:p>
            <a:r>
              <a:rPr lang="en-US" dirty="0"/>
              <a:t>Case study of Omid and Azar: Self-awareness</a:t>
            </a:r>
            <a:br>
              <a:rPr lang="en-US" dirty="0"/>
            </a:br>
            <a:br>
              <a:rPr lang="en-US" dirty="0"/>
            </a:br>
            <a:endParaRPr lang="en-US" dirty="0"/>
          </a:p>
        </p:txBody>
      </p:sp>
      <p:sp>
        <p:nvSpPr>
          <p:cNvPr id="3" name="Slide Number Placeholder 2">
            <a:extLst>
              <a:ext uri="{FF2B5EF4-FFF2-40B4-BE49-F238E27FC236}">
                <a16:creationId xmlns:a16="http://schemas.microsoft.com/office/drawing/2014/main" id="{2EEB903D-C431-449B-8AF3-5EC7D22F65F3}"/>
              </a:ext>
            </a:extLst>
          </p:cNvPr>
          <p:cNvSpPr>
            <a:spLocks noGrp="1"/>
          </p:cNvSpPr>
          <p:nvPr>
            <p:ph type="sldNum" sz="quarter" idx="4294967295"/>
          </p:nvPr>
        </p:nvSpPr>
        <p:spPr>
          <a:xfrm>
            <a:off x="11669151" y="6280150"/>
            <a:ext cx="522849" cy="739775"/>
          </a:xfrm>
        </p:spPr>
        <p:txBody>
          <a:bodyPr/>
          <a:lstStyle/>
          <a:p>
            <a:pPr algn="ctr"/>
            <a:fld id="{48A1333E-11F9-45BF-8ACE-2803B6FE782D}" type="slidenum">
              <a:rPr lang="en-US" smtClean="0">
                <a:solidFill>
                  <a:schemeClr val="bg1"/>
                </a:solidFill>
              </a:rPr>
              <a:pPr algn="ctr"/>
              <a:t>20</a:t>
            </a:fld>
            <a:endParaRPr lang="en-US" dirty="0">
              <a:solidFill>
                <a:schemeClr val="bg1"/>
              </a:solidFill>
            </a:endParaRPr>
          </a:p>
        </p:txBody>
      </p:sp>
      <p:sp>
        <p:nvSpPr>
          <p:cNvPr id="8" name="Footer Placeholder 1">
            <a:extLst>
              <a:ext uri="{FF2B5EF4-FFF2-40B4-BE49-F238E27FC236}">
                <a16:creationId xmlns:a16="http://schemas.microsoft.com/office/drawing/2014/main" id="{973B0262-DE48-4AC5-8D84-31D88AA010AE}"/>
              </a:ext>
            </a:extLst>
          </p:cNvPr>
          <p:cNvSpPr txBox="1">
            <a:spLocks/>
          </p:cNvSpPr>
          <p:nvPr/>
        </p:nvSpPr>
        <p:spPr>
          <a:xfrm>
            <a:off x="-466413" y="6490177"/>
            <a:ext cx="4114800" cy="208213"/>
          </a:xfrm>
          <a:prstGeom prst="rect">
            <a:avLst/>
          </a:prstGeom>
          <a:solidFill>
            <a:schemeClr val="accent1"/>
          </a:solidFill>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solidFill>
                  <a:schemeClr val="bg1"/>
                </a:solidFill>
              </a:rPr>
              <a:t>Module 4</a:t>
            </a:r>
          </a:p>
        </p:txBody>
      </p:sp>
    </p:spTree>
    <p:extLst>
      <p:ext uri="{BB962C8B-B14F-4D97-AF65-F5344CB8AC3E}">
        <p14:creationId xmlns:p14="http://schemas.microsoft.com/office/powerpoint/2010/main" val="3394932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D053C2C-DC70-4DCD-B559-86996E26A0FF}"/>
              </a:ext>
            </a:extLst>
          </p:cNvPr>
          <p:cNvSpPr>
            <a:spLocks noGrp="1"/>
          </p:cNvSpPr>
          <p:nvPr>
            <p:ph type="body" sz="quarter" idx="13"/>
          </p:nvPr>
        </p:nvSpPr>
        <p:spPr/>
        <p:txBody>
          <a:bodyPr/>
          <a:lstStyle/>
          <a:p>
            <a:r>
              <a:rPr lang="en" sz="2800" b="1" i="0" u="none" baseline="0" dirty="0"/>
              <a:t>Guidelines and rules of conduct</a:t>
            </a:r>
            <a:endParaRPr lang="en-US" dirty="0"/>
          </a:p>
        </p:txBody>
      </p:sp>
      <p:graphicFrame>
        <p:nvGraphicFramePr>
          <p:cNvPr id="5" name="Segnaposto contenuto 3">
            <a:extLst>
              <a:ext uri="{FF2B5EF4-FFF2-40B4-BE49-F238E27FC236}">
                <a16:creationId xmlns:a16="http://schemas.microsoft.com/office/drawing/2014/main" id="{B952B078-135B-45FD-9D50-382A1A234E5C}"/>
              </a:ext>
            </a:extLst>
          </p:cNvPr>
          <p:cNvGraphicFramePr>
            <a:graphicFrameLocks/>
          </p:cNvGraphicFramePr>
          <p:nvPr>
            <p:extLst>
              <p:ext uri="{D42A27DB-BD31-4B8C-83A1-F6EECF244321}">
                <p14:modId xmlns:p14="http://schemas.microsoft.com/office/powerpoint/2010/main" val="315734955"/>
              </p:ext>
            </p:extLst>
          </p:nvPr>
        </p:nvGraphicFramePr>
        <p:xfrm>
          <a:off x="0" y="1212514"/>
          <a:ext cx="11938000" cy="4968436"/>
        </p:xfrm>
        <a:graphic>
          <a:graphicData uri="http://schemas.openxmlformats.org/drawingml/2006/table">
            <a:tbl>
              <a:tblPr firstRow="1" firstCol="1" bandRow="1">
                <a:tableStyleId>{912C8C85-51F0-491E-9774-3900AFEF0FD7}</a:tableStyleId>
              </a:tblPr>
              <a:tblGrid>
                <a:gridCol w="6008116">
                  <a:extLst>
                    <a:ext uri="{9D8B030D-6E8A-4147-A177-3AD203B41FA5}">
                      <a16:colId xmlns:a16="http://schemas.microsoft.com/office/drawing/2014/main" val="383672607"/>
                    </a:ext>
                  </a:extLst>
                </a:gridCol>
                <a:gridCol w="5929884">
                  <a:extLst>
                    <a:ext uri="{9D8B030D-6E8A-4147-A177-3AD203B41FA5}">
                      <a16:colId xmlns:a16="http://schemas.microsoft.com/office/drawing/2014/main" val="57349429"/>
                    </a:ext>
                  </a:extLst>
                </a:gridCol>
              </a:tblGrid>
              <a:tr h="640080">
                <a:tc>
                  <a:txBody>
                    <a:bodyPr/>
                    <a:lstStyle/>
                    <a:p>
                      <a:pPr algn="ctr" rtl="0">
                        <a:lnSpc>
                          <a:spcPct val="107000"/>
                        </a:lnSpc>
                        <a:spcAft>
                          <a:spcPts val="0"/>
                        </a:spcAft>
                      </a:pPr>
                      <a:r>
                        <a:rPr lang="en" sz="2000" b="1" u="none" baseline="0" dirty="0">
                          <a:solidFill>
                            <a:schemeClr val="accent1"/>
                          </a:solidFill>
                          <a:effectLst/>
                        </a:rPr>
                        <a:t>DOs</a:t>
                      </a:r>
                      <a:endParaRPr lang="en" sz="2000" b="1" dirty="0">
                        <a:solidFill>
                          <a:schemeClr val="accent1"/>
                        </a:solidFill>
                        <a:effectLst/>
                      </a:endParaRPr>
                    </a:p>
                  </a:txBody>
                  <a:tcPr marL="68580" marR="68580" marT="0" marB="0" anchor="ct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4"/>
                    </a:solidFill>
                  </a:tcPr>
                </a:tc>
                <a:tc>
                  <a:txBody>
                    <a:bodyPr/>
                    <a:lstStyle/>
                    <a:p>
                      <a:pPr algn="ctr" rtl="0">
                        <a:lnSpc>
                          <a:spcPct val="107000"/>
                        </a:lnSpc>
                        <a:spcAft>
                          <a:spcPts val="0"/>
                        </a:spcAft>
                      </a:pPr>
                      <a:r>
                        <a:rPr lang="en" sz="2000" b="1" u="none" baseline="0" dirty="0">
                          <a:solidFill>
                            <a:schemeClr val="accent1"/>
                          </a:solidFill>
                          <a:effectLst/>
                        </a:rPr>
                        <a:t>DON’Ts</a:t>
                      </a:r>
                      <a:endParaRPr lang="en" sz="2000" b="1" dirty="0">
                        <a:solidFill>
                          <a:schemeClr val="accent1"/>
                        </a:solidFill>
                        <a:effectLst/>
                      </a:endParaRPr>
                    </a:p>
                  </a:txBody>
                  <a:tcPr marL="68580" marR="68580" marT="0" marB="0" anchor="ct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1179375621"/>
                  </a:ext>
                </a:extLst>
              </a:tr>
              <a:tr h="1244549">
                <a:tc>
                  <a:txBody>
                    <a:bodyPr/>
                    <a:lstStyle/>
                    <a:p>
                      <a:pPr algn="ctr" rtl="0">
                        <a:lnSpc>
                          <a:spcPct val="107000"/>
                        </a:lnSpc>
                        <a:spcAft>
                          <a:spcPts val="0"/>
                        </a:spcAft>
                      </a:pPr>
                      <a:r>
                        <a:rPr lang="en-US" sz="1400" b="0" u="none" baseline="0" dirty="0">
                          <a:effectLst/>
                          <a:latin typeface="+mn-lt"/>
                        </a:rPr>
                        <a:t>Introduce yourself and explain your role. </a:t>
                      </a:r>
                      <a:r>
                        <a:rPr lang="en" sz="1400" b="0" u="none" baseline="0" dirty="0">
                          <a:effectLst/>
                          <a:latin typeface="+mn-lt"/>
                        </a:rPr>
                        <a:t>Accurately interpret everything that is said, without skipping anything. “I’m telling you this but please don’t translate it” is not acceptable.</a:t>
                      </a:r>
                      <a:endParaRPr lang="en" sz="1400" b="0" dirty="0">
                        <a:effectLst/>
                        <a:latin typeface="+mn-lt"/>
                      </a:endParaRPr>
                    </a:p>
                  </a:txBody>
                  <a:tcPr marL="432000" marR="6858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rtl="0">
                        <a:lnSpc>
                          <a:spcPct val="107000"/>
                        </a:lnSpc>
                        <a:spcAft>
                          <a:spcPts val="0"/>
                        </a:spcAft>
                      </a:pPr>
                      <a:r>
                        <a:rPr lang="en" sz="1400" b="0" u="none" baseline="0" dirty="0">
                          <a:effectLst/>
                          <a:latin typeface="+mn-lt"/>
                        </a:rPr>
                        <a:t>Do not accept assignments for which you know you are </a:t>
                      </a:r>
                      <a:br>
                        <a:rPr lang="en" sz="1400" b="0" u="none" baseline="0" dirty="0">
                          <a:effectLst/>
                          <a:latin typeface="+mn-lt"/>
                        </a:rPr>
                      </a:br>
                      <a:r>
                        <a:rPr lang="en" sz="1400" b="0" u="none" baseline="0" dirty="0">
                          <a:effectLst/>
                          <a:latin typeface="+mn-lt"/>
                        </a:rPr>
                        <a:t>unqualified or not prepared.</a:t>
                      </a:r>
                      <a:endParaRPr lang="en" sz="1400" b="0" dirty="0">
                        <a:effectLst/>
                        <a:latin typeface="+mn-lt"/>
                      </a:endParaRPr>
                    </a:p>
                  </a:txBody>
                  <a:tcPr marL="68580" marR="68580" marT="72000" marB="72000" anchor="ctr">
                    <a:lnL w="12700" cap="flat" cmpd="sng" algn="ctr">
                      <a:noFill/>
                      <a:prstDash val="solid"/>
                      <a:round/>
                      <a:headEnd type="none" w="med" len="med"/>
                      <a:tailEnd type="none" w="med" len="med"/>
                    </a:lnL>
                    <a:lnR w="6350" cap="flat" cmpd="sng" algn="ctr">
                      <a:noFill/>
                      <a:prstDash val="solid"/>
                      <a:miter lim="800000"/>
                    </a:lnR>
                    <a:lnT w="6350" cap="flat" cmpd="sng" algn="ctr">
                      <a:noFill/>
                      <a:prstDash val="solid"/>
                      <a:miter lim="800000"/>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73822291"/>
                  </a:ext>
                </a:extLst>
              </a:tr>
              <a:tr h="1193164">
                <a:tc>
                  <a:txBody>
                    <a:bodyPr/>
                    <a:lstStyle/>
                    <a:p>
                      <a:pPr algn="ctr" rtl="0">
                        <a:lnSpc>
                          <a:spcPct val="107000"/>
                        </a:lnSpc>
                        <a:spcAft>
                          <a:spcPts val="0"/>
                        </a:spcAft>
                      </a:pPr>
                      <a:r>
                        <a:rPr lang="en" sz="1400" b="0" u="none" baseline="0" dirty="0">
                          <a:effectLst/>
                          <a:latin typeface="+mn-lt"/>
                        </a:rPr>
                        <a:t>Do interpret words (and attitudes) in each language, and explain cultural differences or practices as needed. </a:t>
                      </a:r>
                      <a:r>
                        <a:rPr lang="en-US" sz="1400" b="0" i="0" u="none" strike="noStrike" baseline="0" noProof="0" dirty="0">
                          <a:effectLst/>
                          <a:latin typeface="+mn-lt"/>
                        </a:rPr>
                        <a:t>Interpret the word used by the client in the most literal way, followed by a short explanation to the service provider about why you have used that term (for example, if it has a negative connotation). </a:t>
                      </a:r>
                      <a:endParaRPr lang="en" sz="1400" dirty="0">
                        <a:latin typeface="+mn-lt"/>
                      </a:endParaRPr>
                    </a:p>
                  </a:txBody>
                  <a:tcPr marL="432000" marR="68580" marT="72000" marB="72000" anchor="ctr">
                    <a:lnL w="6350" cap="flat" cmpd="sng" algn="ctr">
                      <a:noFill/>
                      <a:prstDash val="solid"/>
                      <a:miter lim="800000"/>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rtl="0">
                        <a:lnSpc>
                          <a:spcPct val="107000"/>
                        </a:lnSpc>
                        <a:spcAft>
                          <a:spcPts val="0"/>
                        </a:spcAft>
                      </a:pPr>
                      <a:r>
                        <a:rPr lang="en" sz="1400" b="0" u="none" baseline="0" dirty="0">
                          <a:effectLst/>
                          <a:latin typeface="+mn-lt"/>
                        </a:rPr>
                        <a:t>Do not take assignments if you risk being biased or if there is a conflict </a:t>
                      </a:r>
                    </a:p>
                    <a:p>
                      <a:pPr lvl="0" algn="ctr" rtl="0">
                        <a:lnSpc>
                          <a:spcPct val="107000"/>
                        </a:lnSpc>
                        <a:spcAft>
                          <a:spcPts val="0"/>
                        </a:spcAft>
                      </a:pPr>
                      <a:r>
                        <a:rPr lang="en" sz="1400" b="0" u="none" baseline="0" dirty="0">
                          <a:effectLst/>
                          <a:latin typeface="+mn-lt"/>
                        </a:rPr>
                        <a:t>of interest (e.g., a family member or a close friend is involved).</a:t>
                      </a:r>
                      <a:endParaRPr lang="en" sz="1400" b="0" dirty="0">
                        <a:effectLst/>
                        <a:latin typeface="+mn-lt"/>
                      </a:endParaRPr>
                    </a:p>
                  </a:txBody>
                  <a:tcPr marL="68580" marR="68580" marT="72000" marB="72000" anchor="ctr">
                    <a:lnL w="12700" cap="flat" cmpd="sng" algn="ctr">
                      <a:noFill/>
                      <a:prstDash val="solid"/>
                      <a:round/>
                      <a:headEnd type="none" w="med" len="med"/>
                      <a:tailEnd type="none" w="med" len="med"/>
                    </a:lnL>
                    <a:lnR w="6350" cap="flat" cmpd="sng" algn="ctr">
                      <a:noFill/>
                      <a:prstDash val="solid"/>
                      <a:miter lim="800000"/>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27255449"/>
                  </a:ext>
                </a:extLst>
              </a:tr>
              <a:tr h="907484">
                <a:tc>
                  <a:txBody>
                    <a:bodyPr/>
                    <a:lstStyle/>
                    <a:p>
                      <a:pPr algn="ctr" rtl="0">
                        <a:lnSpc>
                          <a:spcPct val="107000"/>
                        </a:lnSpc>
                        <a:spcAft>
                          <a:spcPts val="0"/>
                        </a:spcAft>
                      </a:pPr>
                      <a:r>
                        <a:rPr lang="en" sz="1400" b="0" u="none" baseline="0" dirty="0">
                          <a:effectLst/>
                          <a:latin typeface="+mn-lt"/>
                        </a:rPr>
                        <a:t>Do give additional support, as well as conveying information if requested. For example, you can help to fill out forms.</a:t>
                      </a:r>
                      <a:endParaRPr lang="en" sz="1400" b="0" dirty="0">
                        <a:effectLst/>
                        <a:latin typeface="+mn-lt"/>
                      </a:endParaRPr>
                    </a:p>
                  </a:txBody>
                  <a:tcPr marL="432000" marR="68580" marT="72000" marB="72000" anchor="ctr">
                    <a:lnL w="6350" cap="flat" cmpd="sng" algn="ctr">
                      <a:noFill/>
                      <a:prstDash val="solid"/>
                      <a:miter lim="800000"/>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rtl="0">
                        <a:lnSpc>
                          <a:spcPct val="107000"/>
                        </a:lnSpc>
                        <a:spcAft>
                          <a:spcPts val="0"/>
                        </a:spcAft>
                      </a:pPr>
                      <a:r>
                        <a:rPr lang="en" sz="1400" b="0" u="none" baseline="0" dirty="0">
                          <a:effectLst/>
                          <a:latin typeface="+mn-lt"/>
                        </a:rPr>
                        <a:t>Do not repeat what you have heard to friends, relatives, or anyone else.</a:t>
                      </a:r>
                      <a:endParaRPr lang="en" sz="1400" b="0" dirty="0">
                        <a:effectLst/>
                        <a:latin typeface="+mn-lt"/>
                      </a:endParaRPr>
                    </a:p>
                  </a:txBody>
                  <a:tcPr marL="68580" marR="68580" marT="72000" marB="72000" anchor="ctr">
                    <a:lnL w="12700" cap="flat" cmpd="sng" algn="ctr">
                      <a:noFill/>
                      <a:prstDash val="solid"/>
                      <a:round/>
                      <a:headEnd type="none" w="med" len="med"/>
                      <a:tailEnd type="none" w="med" len="med"/>
                    </a:lnL>
                    <a:lnR w="6350" cap="flat" cmpd="sng" algn="ctr">
                      <a:noFill/>
                      <a:prstDash val="solid"/>
                      <a:miter lim="800000"/>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46792410"/>
                  </a:ext>
                </a:extLst>
              </a:tr>
              <a:tr h="907484">
                <a:tc>
                  <a:txBody>
                    <a:bodyPr/>
                    <a:lstStyle/>
                    <a:p>
                      <a:pPr algn="ctr" rtl="0">
                        <a:lnSpc>
                          <a:spcPct val="107000"/>
                        </a:lnSpc>
                        <a:spcAft>
                          <a:spcPts val="0"/>
                        </a:spcAft>
                      </a:pPr>
                      <a:r>
                        <a:rPr lang="en" sz="1400" b="0" u="none" baseline="0" dirty="0">
                          <a:effectLst/>
                          <a:latin typeface="+mn-lt"/>
                        </a:rPr>
                        <a:t>Do correct yourself if you make a mistake, and always ask for clarification if there is something you don’t understand.</a:t>
                      </a:r>
                      <a:endParaRPr lang="en" sz="1400" b="0" dirty="0">
                        <a:effectLst/>
                        <a:latin typeface="+mn-lt"/>
                      </a:endParaRPr>
                    </a:p>
                  </a:txBody>
                  <a:tcPr marL="432000" marR="68580" marT="72000" marB="72000" anchor="ctr">
                    <a:lnL w="6350" cap="flat" cmpd="sng" algn="ctr">
                      <a:noFill/>
                      <a:prstDash val="solid"/>
                      <a:miter lim="800000"/>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lvl="0" algn="ctr" rtl="0">
                        <a:lnSpc>
                          <a:spcPct val="107000"/>
                        </a:lnSpc>
                        <a:spcAft>
                          <a:spcPts val="0"/>
                        </a:spcAft>
                      </a:pPr>
                      <a:r>
                        <a:rPr lang="en" sz="1400" b="0" u="none" baseline="0" dirty="0">
                          <a:effectLst/>
                          <a:latin typeface="+mn-lt"/>
                        </a:rPr>
                        <a:t>Do not use your position to exercise power over or</a:t>
                      </a:r>
                      <a:br>
                        <a:rPr lang="en" sz="1400" b="0" u="none" baseline="0" dirty="0">
                          <a:effectLst/>
                          <a:latin typeface="+mn-lt"/>
                        </a:rPr>
                      </a:br>
                      <a:r>
                        <a:rPr lang="en" sz="1400" b="0" u="none" baseline="0" dirty="0">
                          <a:effectLst/>
                          <a:latin typeface="+mn-lt"/>
                        </a:rPr>
                        <a:t> pressure any speaker or listener.</a:t>
                      </a:r>
                      <a:endParaRPr lang="en" sz="1400" b="0" dirty="0">
                        <a:effectLst/>
                        <a:latin typeface="+mn-lt"/>
                      </a:endParaRPr>
                    </a:p>
                  </a:txBody>
                  <a:tcPr marL="68580" marR="68580" marT="72000" marB="72000" anchor="ctr">
                    <a:lnL w="12700" cap="flat" cmpd="sng" algn="ctr">
                      <a:noFill/>
                      <a:prstDash val="solid"/>
                      <a:round/>
                      <a:headEnd type="none" w="med" len="med"/>
                      <a:tailEnd type="none" w="med" len="med"/>
                    </a:lnL>
                    <a:lnR w="6350" cap="flat" cmpd="sng" algn="ctr">
                      <a:noFill/>
                      <a:prstDash val="solid"/>
                      <a:miter lim="800000"/>
                    </a:lnR>
                    <a:lnT w="12700" cap="flat" cmpd="sng" algn="ctr">
                      <a:solidFill>
                        <a:schemeClr val="accent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26245283"/>
                  </a:ext>
                </a:extLst>
              </a:tr>
            </a:tbl>
          </a:graphicData>
        </a:graphic>
      </p:graphicFrame>
      <p:sp>
        <p:nvSpPr>
          <p:cNvPr id="6" name="Footer Placeholder 1">
            <a:extLst>
              <a:ext uri="{FF2B5EF4-FFF2-40B4-BE49-F238E27FC236}">
                <a16:creationId xmlns:a16="http://schemas.microsoft.com/office/drawing/2014/main" id="{5958982B-15B6-4942-8C29-B31FCF5432AD}"/>
              </a:ext>
            </a:extLst>
          </p:cNvPr>
          <p:cNvSpPr>
            <a:spLocks noGrp="1"/>
          </p:cNvSpPr>
          <p:nvPr>
            <p:ph type="ftr" sz="quarter" idx="11"/>
          </p:nvPr>
        </p:nvSpPr>
        <p:spPr>
          <a:xfrm>
            <a:off x="-466413" y="6490177"/>
            <a:ext cx="4114800" cy="208213"/>
          </a:xfrm>
        </p:spPr>
        <p:txBody>
          <a:bodyPr/>
          <a:lstStyle/>
          <a:p>
            <a:pPr algn="r"/>
            <a:r>
              <a:rPr lang="en-US" dirty="0"/>
              <a:t>Module 4</a:t>
            </a:r>
          </a:p>
        </p:txBody>
      </p:sp>
      <p:sp>
        <p:nvSpPr>
          <p:cNvPr id="7" name="Slide Number Placeholder 2">
            <a:extLst>
              <a:ext uri="{FF2B5EF4-FFF2-40B4-BE49-F238E27FC236}">
                <a16:creationId xmlns:a16="http://schemas.microsoft.com/office/drawing/2014/main" id="{1E43042E-27DF-4672-BABC-8C3A611AC4A6}"/>
              </a:ext>
            </a:extLst>
          </p:cNvPr>
          <p:cNvSpPr>
            <a:spLocks noGrp="1"/>
          </p:cNvSpPr>
          <p:nvPr>
            <p:ph type="sldNum" sz="quarter" idx="12"/>
          </p:nvPr>
        </p:nvSpPr>
        <p:spPr>
          <a:xfrm>
            <a:off x="11466307" y="6280723"/>
            <a:ext cx="324632" cy="739037"/>
          </a:xfrm>
        </p:spPr>
        <p:txBody>
          <a:bodyPr/>
          <a:lstStyle/>
          <a:p>
            <a:pPr algn="ctr"/>
            <a:fld id="{48A1333E-11F9-45BF-8ACE-2803B6FE782D}" type="slidenum">
              <a:rPr lang="en-US" smtClean="0"/>
              <a:pPr algn="ctr"/>
              <a:t>21</a:t>
            </a:fld>
            <a:endParaRPr lang="en-US" dirty="0"/>
          </a:p>
        </p:txBody>
      </p:sp>
    </p:spTree>
    <p:extLst>
      <p:ext uri="{BB962C8B-B14F-4D97-AF65-F5344CB8AC3E}">
        <p14:creationId xmlns:p14="http://schemas.microsoft.com/office/powerpoint/2010/main" val="1395841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A75921C-FDB4-406C-9CEC-1E19693E18E3}"/>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2AACEF36-473C-4330-B8C7-803F06B1DDFA}"/>
              </a:ext>
            </a:extLst>
          </p:cNvPr>
          <p:cNvSpPr>
            <a:spLocks noGrp="1"/>
          </p:cNvSpPr>
          <p:nvPr>
            <p:ph type="sldNum" sz="quarter" idx="12"/>
          </p:nvPr>
        </p:nvSpPr>
        <p:spPr/>
        <p:txBody>
          <a:bodyPr/>
          <a:lstStyle/>
          <a:p>
            <a:pPr algn="ctr"/>
            <a:fld id="{48A1333E-11F9-45BF-8ACE-2803B6FE782D}" type="slidenum">
              <a:rPr lang="en-US" smtClean="0"/>
              <a:pPr algn="ctr"/>
              <a:t>22</a:t>
            </a:fld>
            <a:endParaRPr lang="en-US" dirty="0"/>
          </a:p>
        </p:txBody>
      </p:sp>
      <p:graphicFrame>
        <p:nvGraphicFramePr>
          <p:cNvPr id="8" name="Segnaposto contenuto 3">
            <a:extLst>
              <a:ext uri="{FF2B5EF4-FFF2-40B4-BE49-F238E27FC236}">
                <a16:creationId xmlns:a16="http://schemas.microsoft.com/office/drawing/2014/main" id="{BDD1BC99-0920-42C2-B425-6E3E7484AC5E}"/>
              </a:ext>
            </a:extLst>
          </p:cNvPr>
          <p:cNvGraphicFramePr>
            <a:graphicFrameLocks/>
          </p:cNvGraphicFramePr>
          <p:nvPr>
            <p:extLst>
              <p:ext uri="{D42A27DB-BD31-4B8C-83A1-F6EECF244321}">
                <p14:modId xmlns:p14="http://schemas.microsoft.com/office/powerpoint/2010/main" val="314936676"/>
              </p:ext>
            </p:extLst>
          </p:nvPr>
        </p:nvGraphicFramePr>
        <p:xfrm>
          <a:off x="0" y="1704094"/>
          <a:ext cx="11938000" cy="3985277"/>
        </p:xfrm>
        <a:graphic>
          <a:graphicData uri="http://schemas.openxmlformats.org/drawingml/2006/table">
            <a:tbl>
              <a:tblPr firstRow="1" firstCol="1" bandRow="1">
                <a:tableStyleId>{912C8C85-51F0-491E-9774-3900AFEF0FD7}</a:tableStyleId>
              </a:tblPr>
              <a:tblGrid>
                <a:gridCol w="6008116">
                  <a:extLst>
                    <a:ext uri="{9D8B030D-6E8A-4147-A177-3AD203B41FA5}">
                      <a16:colId xmlns:a16="http://schemas.microsoft.com/office/drawing/2014/main" val="383672607"/>
                    </a:ext>
                  </a:extLst>
                </a:gridCol>
                <a:gridCol w="5929884">
                  <a:extLst>
                    <a:ext uri="{9D8B030D-6E8A-4147-A177-3AD203B41FA5}">
                      <a16:colId xmlns:a16="http://schemas.microsoft.com/office/drawing/2014/main" val="57349429"/>
                    </a:ext>
                  </a:extLst>
                </a:gridCol>
              </a:tblGrid>
              <a:tr h="640080">
                <a:tc>
                  <a:txBody>
                    <a:bodyPr/>
                    <a:lstStyle/>
                    <a:p>
                      <a:pPr algn="ctr" rtl="0">
                        <a:lnSpc>
                          <a:spcPct val="107000"/>
                        </a:lnSpc>
                        <a:spcAft>
                          <a:spcPts val="0"/>
                        </a:spcAft>
                      </a:pPr>
                      <a:r>
                        <a:rPr lang="en" sz="2000" b="1" u="none" baseline="0" dirty="0">
                          <a:solidFill>
                            <a:schemeClr val="accent1"/>
                          </a:solidFill>
                          <a:effectLst/>
                        </a:rPr>
                        <a:t>DOs</a:t>
                      </a:r>
                      <a:endParaRPr lang="en" sz="2000" b="1" dirty="0">
                        <a:solidFill>
                          <a:schemeClr val="accent1"/>
                        </a:solidFill>
                        <a:effectLst/>
                      </a:endParaRPr>
                    </a:p>
                  </a:txBody>
                  <a:tcPr marL="68580" marR="68580" marT="0" marB="0" anchor="ct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4"/>
                    </a:solidFill>
                  </a:tcPr>
                </a:tc>
                <a:tc>
                  <a:txBody>
                    <a:bodyPr/>
                    <a:lstStyle/>
                    <a:p>
                      <a:pPr algn="ctr" rtl="0">
                        <a:lnSpc>
                          <a:spcPct val="107000"/>
                        </a:lnSpc>
                        <a:spcAft>
                          <a:spcPts val="0"/>
                        </a:spcAft>
                      </a:pPr>
                      <a:r>
                        <a:rPr lang="en" sz="2000" b="1" u="none" baseline="0" dirty="0">
                          <a:solidFill>
                            <a:schemeClr val="accent1"/>
                          </a:solidFill>
                          <a:effectLst/>
                        </a:rPr>
                        <a:t>DON’Ts</a:t>
                      </a:r>
                      <a:endParaRPr lang="en" sz="2000" b="1" dirty="0">
                        <a:solidFill>
                          <a:schemeClr val="accent1"/>
                        </a:solidFill>
                        <a:effectLst/>
                      </a:endParaRPr>
                    </a:p>
                  </a:txBody>
                  <a:tcPr marL="68580" marR="68580" marT="0" marB="0" anchor="ct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1179375621"/>
                  </a:ext>
                </a:extLst>
              </a:tr>
              <a:tr h="1244549">
                <a:tc>
                  <a:txBody>
                    <a:bodyPr/>
                    <a:lstStyle/>
                    <a:p>
                      <a:pPr algn="ctr" rtl="0">
                        <a:lnSpc>
                          <a:spcPct val="107000"/>
                        </a:lnSpc>
                        <a:spcAft>
                          <a:spcPts val="0"/>
                        </a:spcAft>
                      </a:pPr>
                      <a:r>
                        <a:rPr lang="en" sz="1400" b="0" u="none" baseline="0" dirty="0">
                          <a:effectLst/>
                        </a:rPr>
                        <a:t>Do respond to racist or abusive language from a service provider by highlighting its offensiveness with the speaker and checking if that is what they want to say before interpreting it. Report their behaviour to their supervisor afterwards.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a:lnSpc>
                          <a:spcPct val="107000"/>
                        </a:lnSpc>
                        <a:spcAft>
                          <a:spcPts val="0"/>
                        </a:spcAft>
                      </a:pPr>
                      <a:r>
                        <a:rPr lang="en" sz="1400" b="0" u="none" baseline="0" dirty="0">
                          <a:effectLst/>
                        </a:rPr>
                        <a:t>Do not use your position to gain favours, including financial ones, from any speaker or listener. Do not hold a separate conversation with one speaker without interpreting for the others.</a:t>
                      </a:r>
                      <a:endParaRPr lang="en" sz="1400" b="0" dirty="0">
                        <a:effectLst/>
                      </a:endParaRPr>
                    </a:p>
                  </a:txBody>
                  <a:tcPr marL="68580" marR="68580" marT="0" marB="0" anchor="ctr">
                    <a:lnL w="12700" cap="flat" cmpd="sng" algn="ctr">
                      <a:noFill/>
                      <a:prstDash val="solid"/>
                      <a:round/>
                      <a:headEnd type="none" w="med" len="med"/>
                      <a:tailEnd type="none" w="med" len="med"/>
                    </a:lnL>
                    <a:lnR w="6350" cap="flat" cmpd="sng" algn="ctr">
                      <a:noFill/>
                      <a:prstDash val="solid"/>
                      <a:miter lim="800000"/>
                    </a:lnR>
                    <a:lnT w="6350" cap="flat" cmpd="sng" algn="ctr">
                      <a:noFill/>
                      <a:prstDash val="solid"/>
                      <a:miter lim="800000"/>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73822291"/>
                  </a:ext>
                </a:extLst>
              </a:tr>
              <a:tr h="1193164">
                <a:tc>
                  <a:txBody>
                    <a:bodyPr/>
                    <a:lstStyle/>
                    <a:p>
                      <a:pPr algn="ctr" rtl="0">
                        <a:lnSpc>
                          <a:spcPct val="107000"/>
                        </a:lnSpc>
                        <a:spcAft>
                          <a:spcPts val="0"/>
                        </a:spcAft>
                      </a:pPr>
                      <a:r>
                        <a:rPr lang="en" sz="1400" b="0" u="none" baseline="0">
                          <a:effectLst/>
                        </a:rPr>
                        <a:t>Do use all available resources, like glossaries or reference material, to improve your understanding and knowledge.</a:t>
                      </a:r>
                      <a:endParaRPr lang="en" sz="1400" b="0">
                        <a:effectLst/>
                      </a:endParaRPr>
                    </a:p>
                  </a:txBody>
                  <a:tcPr marL="68580" marR="68580" marT="0" marB="0" anchor="ctr">
                    <a:lnL w="6350" cap="flat" cmpd="sng" algn="ctr">
                      <a:noFill/>
                      <a:prstDash val="solid"/>
                      <a:miter lim="800000"/>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a:lnSpc>
                          <a:spcPct val="107000"/>
                        </a:lnSpc>
                        <a:spcAft>
                          <a:spcPts val="0"/>
                        </a:spcAft>
                      </a:pPr>
                      <a:r>
                        <a:rPr lang="en" sz="1400" b="0" u="none" baseline="0" dirty="0">
                          <a:effectLst/>
                        </a:rPr>
                        <a:t>Do not comment on what you interpret or answer a question on behalf of one of the speakers.</a:t>
                      </a:r>
                      <a:endParaRPr lang="en" sz="1400" b="0" dirty="0">
                        <a:effectLst/>
                      </a:endParaRPr>
                    </a:p>
                  </a:txBody>
                  <a:tcPr marL="68580" marR="68580" marT="0" marB="0" anchor="ctr">
                    <a:lnL w="12700" cap="flat" cmpd="sng" algn="ctr">
                      <a:noFill/>
                      <a:prstDash val="solid"/>
                      <a:round/>
                      <a:headEnd type="none" w="med" len="med"/>
                      <a:tailEnd type="none" w="med" len="med"/>
                    </a:lnL>
                    <a:lnR w="6350" cap="flat" cmpd="sng" algn="ctr">
                      <a:noFill/>
                      <a:prstDash val="solid"/>
                      <a:miter lim="800000"/>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27255449"/>
                  </a:ext>
                </a:extLst>
              </a:tr>
              <a:tr h="907484">
                <a:tc>
                  <a:txBody>
                    <a:bodyPr/>
                    <a:lstStyle/>
                    <a:p>
                      <a:pPr algn="ctr" rtl="0">
                        <a:lnSpc>
                          <a:spcPct val="107000"/>
                        </a:lnSpc>
                        <a:spcAft>
                          <a:spcPts val="0"/>
                        </a:spcAft>
                      </a:pPr>
                      <a:r>
                        <a:rPr lang="en" sz="1400" b="0" u="none" baseline="0">
                          <a:effectLst/>
                        </a:rPr>
                        <a:t>Do ensure that your appearance is appropriate and adapted to the context (decent and neutral).</a:t>
                      </a:r>
                      <a:endParaRPr lang="en" sz="1400" b="0">
                        <a:effectLst/>
                      </a:endParaRPr>
                    </a:p>
                  </a:txBody>
                  <a:tcPr marL="68580" marR="68580" marT="0" marB="0" anchor="ctr">
                    <a:lnL w="6350" cap="flat" cmpd="sng" algn="ctr">
                      <a:noFill/>
                      <a:prstDash val="solid"/>
                      <a:miter lim="800000"/>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a:lnSpc>
                          <a:spcPct val="107000"/>
                        </a:lnSpc>
                        <a:spcAft>
                          <a:spcPts val="0"/>
                        </a:spcAft>
                      </a:pPr>
                      <a:r>
                        <a:rPr lang="en" sz="1400" b="0" u="none" baseline="0" dirty="0">
                          <a:effectLst/>
                        </a:rPr>
                        <a:t>Do not show your feelings or express your opinion. It is important to remain neutral.</a:t>
                      </a:r>
                      <a:endParaRPr lang="en" sz="1400" b="0" dirty="0">
                        <a:effectLst/>
                      </a:endParaRPr>
                    </a:p>
                  </a:txBody>
                  <a:tcPr marL="68580" marR="68580" marT="0" marB="0" anchor="ctr">
                    <a:lnL w="12700" cap="flat" cmpd="sng" algn="ctr">
                      <a:noFill/>
                      <a:prstDash val="solid"/>
                      <a:round/>
                      <a:headEnd type="none" w="med" len="med"/>
                      <a:tailEnd type="none" w="med" len="med"/>
                    </a:lnL>
                    <a:lnR w="6350" cap="flat" cmpd="sng" algn="ctr">
                      <a:noFill/>
                      <a:prstDash val="solid"/>
                      <a:miter lim="800000"/>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46792410"/>
                  </a:ext>
                </a:extLst>
              </a:tr>
            </a:tbl>
          </a:graphicData>
        </a:graphic>
      </p:graphicFrame>
      <p:sp>
        <p:nvSpPr>
          <p:cNvPr id="6" name="Text Placeholder 2">
            <a:extLst>
              <a:ext uri="{FF2B5EF4-FFF2-40B4-BE49-F238E27FC236}">
                <a16:creationId xmlns:a16="http://schemas.microsoft.com/office/drawing/2014/main" id="{B7B94019-56A7-4C91-8B6C-0EB41A1B2E72}"/>
              </a:ext>
            </a:extLst>
          </p:cNvPr>
          <p:cNvSpPr txBox="1">
            <a:spLocks/>
          </p:cNvSpPr>
          <p:nvPr/>
        </p:nvSpPr>
        <p:spPr>
          <a:xfrm>
            <a:off x="623779" y="404704"/>
            <a:ext cx="8291512" cy="552450"/>
          </a:xfrm>
          <a:prstGeom prst="rect">
            <a:avLst/>
          </a:prstGeom>
        </p:spPr>
        <p:txBody>
          <a:bodyPr vert="horz" lIns="91440" tIns="45720" rIns="91440" bIns="4572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2800" b="1" kern="1200" spc="3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 dirty="0"/>
              <a:t>Guidelines and rules of conduct</a:t>
            </a:r>
            <a:endParaRPr lang="en-US" dirty="0"/>
          </a:p>
        </p:txBody>
      </p:sp>
    </p:spTree>
    <p:extLst>
      <p:ext uri="{BB962C8B-B14F-4D97-AF65-F5344CB8AC3E}">
        <p14:creationId xmlns:p14="http://schemas.microsoft.com/office/powerpoint/2010/main" val="22802359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1680F0C-2CD4-4D6A-84D2-BA60D05AF390}"/>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1FA75D28-9897-4C6F-AAC0-D870661179A4}"/>
              </a:ext>
            </a:extLst>
          </p:cNvPr>
          <p:cNvSpPr>
            <a:spLocks noGrp="1"/>
          </p:cNvSpPr>
          <p:nvPr>
            <p:ph type="sldNum" sz="quarter" idx="12"/>
          </p:nvPr>
        </p:nvSpPr>
        <p:spPr/>
        <p:txBody>
          <a:bodyPr/>
          <a:lstStyle/>
          <a:p>
            <a:pPr algn="ctr"/>
            <a:fld id="{48A1333E-11F9-45BF-8ACE-2803B6FE782D}" type="slidenum">
              <a:rPr lang="en-US" smtClean="0"/>
              <a:pPr algn="ctr"/>
              <a:t>23</a:t>
            </a:fld>
            <a:endParaRPr lang="en-US" dirty="0"/>
          </a:p>
        </p:txBody>
      </p:sp>
      <p:sp>
        <p:nvSpPr>
          <p:cNvPr id="7" name="Text Placeholder 6">
            <a:extLst>
              <a:ext uri="{FF2B5EF4-FFF2-40B4-BE49-F238E27FC236}">
                <a16:creationId xmlns:a16="http://schemas.microsoft.com/office/drawing/2014/main" id="{3897768A-68DF-4FDF-9946-F1305D427E51}"/>
              </a:ext>
            </a:extLst>
          </p:cNvPr>
          <p:cNvSpPr>
            <a:spLocks noGrp="1"/>
          </p:cNvSpPr>
          <p:nvPr>
            <p:ph type="body" sz="quarter" idx="14"/>
          </p:nvPr>
        </p:nvSpPr>
        <p:spPr/>
        <p:txBody>
          <a:bodyPr/>
          <a:lstStyle/>
          <a:p>
            <a:pPr>
              <a:spcBef>
                <a:spcPts val="1100"/>
              </a:spcBef>
            </a:pPr>
            <a:r>
              <a:rPr lang="en-US" dirty="0">
                <a:ea typeface="+mn-lt"/>
                <a:cs typeface="+mn-lt"/>
              </a:rPr>
              <a:t>Asking to repeat a concept that we are not sure about is better than interpreting in an incorrect manner.</a:t>
            </a:r>
          </a:p>
          <a:p>
            <a:pPr>
              <a:spcBef>
                <a:spcPts val="1100"/>
              </a:spcBef>
            </a:pPr>
            <a:r>
              <a:rPr lang="en-US" dirty="0">
                <a:ea typeface="+mn-lt"/>
                <a:cs typeface="+mn-lt"/>
              </a:rPr>
              <a:t>Being aware of body language is important during linguistic and cultural mediation.</a:t>
            </a:r>
          </a:p>
          <a:p>
            <a:pPr>
              <a:spcBef>
                <a:spcPts val="1100"/>
              </a:spcBef>
            </a:pPr>
            <a:r>
              <a:rPr lang="en-US" dirty="0">
                <a:ea typeface="+mn-lt"/>
                <a:cs typeface="+mn-lt"/>
              </a:rPr>
              <a:t>Always remember the dangers that might occur as a result of stereotyping, the halo effect and selective perception.</a:t>
            </a:r>
          </a:p>
          <a:p>
            <a:pPr>
              <a:spcBef>
                <a:spcPts val="1100"/>
              </a:spcBef>
            </a:pPr>
            <a:r>
              <a:rPr lang="en-US" dirty="0">
                <a:ea typeface="+mn-lt"/>
                <a:cs typeface="+mn-lt"/>
              </a:rPr>
              <a:t>In certain cases, when the LCM understands that their attitudes and beliefs may jeopardize the effectiveness of service provision, it’s better to explain the situation openly to the service provider and leave room for another mediator, whenever possible.</a:t>
            </a:r>
          </a:p>
          <a:p>
            <a:endParaRPr lang="en-US" dirty="0"/>
          </a:p>
        </p:txBody>
      </p:sp>
      <p:sp>
        <p:nvSpPr>
          <p:cNvPr id="6" name="Text Placeholder 5">
            <a:extLst>
              <a:ext uri="{FF2B5EF4-FFF2-40B4-BE49-F238E27FC236}">
                <a16:creationId xmlns:a16="http://schemas.microsoft.com/office/drawing/2014/main" id="{B5804155-8557-4D6B-AA1D-7FC91250A70C}"/>
              </a:ext>
            </a:extLst>
          </p:cNvPr>
          <p:cNvSpPr>
            <a:spLocks noGrp="1"/>
          </p:cNvSpPr>
          <p:nvPr>
            <p:ph type="body" sz="quarter" idx="13"/>
          </p:nvPr>
        </p:nvSpPr>
        <p:spPr/>
        <p:txBody>
          <a:bodyPr/>
          <a:lstStyle/>
          <a:p>
            <a:r>
              <a:rPr lang="en-US" dirty="0">
                <a:cs typeface="Calibri Light"/>
              </a:rPr>
              <a:t>Recap</a:t>
            </a:r>
            <a:endParaRPr lang="en-US" dirty="0"/>
          </a:p>
        </p:txBody>
      </p:sp>
    </p:spTree>
    <p:extLst>
      <p:ext uri="{BB962C8B-B14F-4D97-AF65-F5344CB8AC3E}">
        <p14:creationId xmlns:p14="http://schemas.microsoft.com/office/powerpoint/2010/main" val="2370329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AF1E821-91D5-42BF-A7B0-3FD107E7E856}"/>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3201021E-FEEC-4AED-AADB-EAAFEDAB1948}"/>
              </a:ext>
            </a:extLst>
          </p:cNvPr>
          <p:cNvSpPr>
            <a:spLocks noGrp="1"/>
          </p:cNvSpPr>
          <p:nvPr>
            <p:ph type="sldNum" sz="quarter" idx="12"/>
          </p:nvPr>
        </p:nvSpPr>
        <p:spPr/>
        <p:txBody>
          <a:bodyPr/>
          <a:lstStyle/>
          <a:p>
            <a:pPr algn="ctr"/>
            <a:fld id="{48A1333E-11F9-45BF-8ACE-2803B6FE782D}" type="slidenum">
              <a:rPr lang="en-US" smtClean="0"/>
              <a:pPr algn="ctr"/>
              <a:t>24</a:t>
            </a:fld>
            <a:endParaRPr lang="en-US" dirty="0"/>
          </a:p>
        </p:txBody>
      </p:sp>
      <p:sp>
        <p:nvSpPr>
          <p:cNvPr id="5" name="Text Placeholder 4">
            <a:extLst>
              <a:ext uri="{FF2B5EF4-FFF2-40B4-BE49-F238E27FC236}">
                <a16:creationId xmlns:a16="http://schemas.microsoft.com/office/drawing/2014/main" id="{71DD0752-0543-4882-9EFE-6EACC53CBD83}"/>
              </a:ext>
            </a:extLst>
          </p:cNvPr>
          <p:cNvSpPr>
            <a:spLocks noGrp="1"/>
          </p:cNvSpPr>
          <p:nvPr>
            <p:ph type="body" sz="quarter" idx="14"/>
          </p:nvPr>
        </p:nvSpPr>
        <p:spPr>
          <a:xfrm>
            <a:off x="658813" y="1531619"/>
            <a:ext cx="10748327" cy="4446815"/>
          </a:xfrm>
        </p:spPr>
        <p:txBody>
          <a:bodyPr>
            <a:normAutofit fontScale="92500"/>
          </a:bodyPr>
          <a:lstStyle/>
          <a:p>
            <a:pPr>
              <a:lnSpc>
                <a:spcPct val="100000"/>
              </a:lnSpc>
              <a:spcBef>
                <a:spcPts val="1100"/>
              </a:spcBef>
            </a:pPr>
            <a:r>
              <a:rPr lang="en-US" sz="2400" dirty="0"/>
              <a:t>When language is involved, personal attitudes, beliefs and knowledge come into play. Becoming aware of this is essential for everyone's work, but particularly for LCMs and Interpreters.</a:t>
            </a:r>
            <a:endParaRPr lang="en-US" sz="2400" dirty="0">
              <a:cs typeface="Calibri"/>
            </a:endParaRPr>
          </a:p>
          <a:p>
            <a:pPr>
              <a:spcBef>
                <a:spcPts val="1100"/>
              </a:spcBef>
            </a:pPr>
            <a:r>
              <a:rPr lang="en-US" sz="2400" dirty="0">
                <a:ea typeface="+mn-lt"/>
                <a:cs typeface="+mn-lt"/>
              </a:rPr>
              <a:t>The L</a:t>
            </a:r>
            <a:r>
              <a:rPr lang="en" sz="2400" dirty="0">
                <a:ea typeface="+mn-lt"/>
                <a:cs typeface="+mn-lt"/>
              </a:rPr>
              <a:t>CM holds the 'power of words’.</a:t>
            </a:r>
          </a:p>
          <a:p>
            <a:pPr>
              <a:spcBef>
                <a:spcPts val="1100"/>
              </a:spcBef>
            </a:pPr>
            <a:r>
              <a:rPr lang="en-US" sz="2400" dirty="0"/>
              <a:t>Learning how to handle disclosure is the responsibility of all team members, including LCMs.</a:t>
            </a:r>
            <a:endParaRPr lang="en" sz="2800" dirty="0"/>
          </a:p>
          <a:p>
            <a:pPr>
              <a:lnSpc>
                <a:spcPct val="100000"/>
              </a:lnSpc>
              <a:spcBef>
                <a:spcPts val="1100"/>
              </a:spcBef>
            </a:pPr>
            <a:r>
              <a:rPr lang="it-IT" sz="2400" dirty="0">
                <a:ea typeface="+mn-lt"/>
                <a:cs typeface="+mn-lt"/>
              </a:rPr>
              <a:t>L</a:t>
            </a:r>
            <a:r>
              <a:rPr lang="en" sz="2400" dirty="0">
                <a:ea typeface="+mn-lt"/>
                <a:cs typeface="+mn-lt"/>
              </a:rPr>
              <a:t>CMs often become the focal points for clients or communities, whether this is officially part of their work or not.</a:t>
            </a:r>
            <a:endParaRPr lang="en-US" sz="2400" b="0" i="0" u="none" baseline="0" dirty="0">
              <a:cs typeface="Calibri"/>
            </a:endParaRPr>
          </a:p>
          <a:p>
            <a:pPr>
              <a:spcBef>
                <a:spcPts val="1100"/>
              </a:spcBef>
            </a:pPr>
            <a:r>
              <a:rPr lang="en" sz="2400" dirty="0">
                <a:cs typeface="Calibri"/>
              </a:rPr>
              <a:t>The role of the LCM is complex and mutual understanding of roles and responsibilities is necessary for a good teamwork.</a:t>
            </a:r>
          </a:p>
          <a:p>
            <a:pPr>
              <a:spcBef>
                <a:spcPts val="1100"/>
              </a:spcBef>
            </a:pPr>
            <a:r>
              <a:rPr lang="en" sz="2400" dirty="0">
                <a:cs typeface="Calibri"/>
              </a:rPr>
              <a:t>Practicing PFA and a survivor-centred approach are key to supporting a survivor.</a:t>
            </a:r>
          </a:p>
        </p:txBody>
      </p:sp>
      <p:sp>
        <p:nvSpPr>
          <p:cNvPr id="6" name="Text Placeholder 5">
            <a:extLst>
              <a:ext uri="{FF2B5EF4-FFF2-40B4-BE49-F238E27FC236}">
                <a16:creationId xmlns:a16="http://schemas.microsoft.com/office/drawing/2014/main" id="{0809B330-643D-4EB3-9824-66D91DFABBA5}"/>
              </a:ext>
            </a:extLst>
          </p:cNvPr>
          <p:cNvSpPr>
            <a:spLocks noGrp="1"/>
          </p:cNvSpPr>
          <p:nvPr>
            <p:ph type="body" sz="quarter" idx="13"/>
          </p:nvPr>
        </p:nvSpPr>
        <p:spPr/>
        <p:txBody>
          <a:bodyPr/>
          <a:lstStyle/>
          <a:p>
            <a:r>
              <a:rPr lang="en" b="1" dirty="0">
                <a:cs typeface="Calibri Light"/>
              </a:rPr>
              <a:t> Recap: the role of LCMs</a:t>
            </a:r>
            <a:endParaRPr lang="en-US" dirty="0"/>
          </a:p>
        </p:txBody>
      </p:sp>
    </p:spTree>
    <p:extLst>
      <p:ext uri="{BB962C8B-B14F-4D97-AF65-F5344CB8AC3E}">
        <p14:creationId xmlns:p14="http://schemas.microsoft.com/office/powerpoint/2010/main" val="635289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7FE213-82A8-4FCB-BAF0-5552E7D1D491}"/>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2F5C865C-8ACF-4324-AAEC-BD68B5F4194E}"/>
              </a:ext>
            </a:extLst>
          </p:cNvPr>
          <p:cNvSpPr>
            <a:spLocks noGrp="1"/>
          </p:cNvSpPr>
          <p:nvPr>
            <p:ph type="sldNum" sz="quarter" idx="12"/>
          </p:nvPr>
        </p:nvSpPr>
        <p:spPr/>
        <p:txBody>
          <a:bodyPr/>
          <a:lstStyle/>
          <a:p>
            <a:pPr algn="ctr"/>
            <a:fld id="{48A1333E-11F9-45BF-8ACE-2803B6FE782D}" type="slidenum">
              <a:rPr lang="en-US" smtClean="0"/>
              <a:pPr algn="ctr"/>
              <a:t>3</a:t>
            </a:fld>
            <a:endParaRPr lang="en-US" dirty="0"/>
          </a:p>
        </p:txBody>
      </p:sp>
      <p:sp>
        <p:nvSpPr>
          <p:cNvPr id="6" name="Text Placeholder 5">
            <a:extLst>
              <a:ext uri="{FF2B5EF4-FFF2-40B4-BE49-F238E27FC236}">
                <a16:creationId xmlns:a16="http://schemas.microsoft.com/office/drawing/2014/main" id="{A89457DF-A48C-4E2B-BD8E-3BCB62F79C3D}"/>
              </a:ext>
            </a:extLst>
          </p:cNvPr>
          <p:cNvSpPr>
            <a:spLocks noGrp="1"/>
          </p:cNvSpPr>
          <p:nvPr>
            <p:ph type="body" sz="quarter" idx="13"/>
          </p:nvPr>
        </p:nvSpPr>
        <p:spPr/>
        <p:txBody>
          <a:bodyPr/>
          <a:lstStyle/>
          <a:p>
            <a:r>
              <a:rPr lang="en" sz="2800" i="0" u="none" baseline="0" dirty="0"/>
              <a:t>Psychological f</a:t>
            </a:r>
            <a:r>
              <a:rPr lang="en" sz="2800" dirty="0"/>
              <a:t>irst</a:t>
            </a:r>
            <a:r>
              <a:rPr lang="en" sz="2800" i="0" u="none" baseline="0" dirty="0"/>
              <a:t> a</a:t>
            </a:r>
            <a:r>
              <a:rPr lang="en" sz="2800" dirty="0"/>
              <a:t>id</a:t>
            </a:r>
            <a:r>
              <a:rPr lang="en" sz="2800" i="0" u="none" baseline="0" dirty="0"/>
              <a:t> (PFA) approach</a:t>
            </a:r>
            <a:endParaRPr lang="en-US" dirty="0"/>
          </a:p>
        </p:txBody>
      </p:sp>
      <p:graphicFrame>
        <p:nvGraphicFramePr>
          <p:cNvPr id="8" name="Segnaposto contenuto 3">
            <a:extLst>
              <a:ext uri="{FF2B5EF4-FFF2-40B4-BE49-F238E27FC236}">
                <a16:creationId xmlns:a16="http://schemas.microsoft.com/office/drawing/2014/main" id="{9A38283B-1119-478E-AACD-AE6F1E392DEA}"/>
              </a:ext>
            </a:extLst>
          </p:cNvPr>
          <p:cNvGraphicFramePr>
            <a:graphicFrameLocks/>
          </p:cNvGraphicFramePr>
          <p:nvPr>
            <p:extLst>
              <p:ext uri="{D42A27DB-BD31-4B8C-83A1-F6EECF244321}">
                <p14:modId xmlns:p14="http://schemas.microsoft.com/office/powerpoint/2010/main" val="472435439"/>
              </p:ext>
            </p:extLst>
          </p:nvPr>
        </p:nvGraphicFramePr>
        <p:xfrm>
          <a:off x="1286245" y="1763439"/>
          <a:ext cx="9175752" cy="4088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4489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EE3A53A-8BE4-4BFC-A039-BE8FAA61B728}"/>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99E73D69-5CA7-4D70-AF94-4B435F987E43}"/>
              </a:ext>
            </a:extLst>
          </p:cNvPr>
          <p:cNvSpPr>
            <a:spLocks noGrp="1"/>
          </p:cNvSpPr>
          <p:nvPr>
            <p:ph type="sldNum" sz="quarter" idx="12"/>
          </p:nvPr>
        </p:nvSpPr>
        <p:spPr/>
        <p:txBody>
          <a:bodyPr/>
          <a:lstStyle/>
          <a:p>
            <a:pPr algn="ctr"/>
            <a:fld id="{48A1333E-11F9-45BF-8ACE-2803B6FE782D}" type="slidenum">
              <a:rPr lang="en-US" smtClean="0"/>
              <a:pPr algn="ctr"/>
              <a:t>4</a:t>
            </a:fld>
            <a:endParaRPr lang="en-US" dirty="0"/>
          </a:p>
        </p:txBody>
      </p:sp>
      <p:sp>
        <p:nvSpPr>
          <p:cNvPr id="6" name="Text Placeholder 5">
            <a:extLst>
              <a:ext uri="{FF2B5EF4-FFF2-40B4-BE49-F238E27FC236}">
                <a16:creationId xmlns:a16="http://schemas.microsoft.com/office/drawing/2014/main" id="{80A09156-0A4A-40C7-9CA3-E6BE1738CD38}"/>
              </a:ext>
            </a:extLst>
          </p:cNvPr>
          <p:cNvSpPr>
            <a:spLocks noGrp="1"/>
          </p:cNvSpPr>
          <p:nvPr>
            <p:ph type="body" sz="quarter" idx="14"/>
          </p:nvPr>
        </p:nvSpPr>
        <p:spPr/>
        <p:txBody>
          <a:bodyPr/>
          <a:lstStyle/>
          <a:p>
            <a:r>
              <a:rPr lang="en-US" dirty="0">
                <a:ea typeface="+mn-lt"/>
                <a:cs typeface="+mn-lt"/>
              </a:rPr>
              <a:t>Understand the possible issues in the context where you work. Who are the vulnerable groups? What kind of violence and discrimination have they faced?</a:t>
            </a:r>
          </a:p>
          <a:p>
            <a:r>
              <a:rPr lang="en-US" dirty="0">
                <a:ea typeface="+mn-lt"/>
                <a:cs typeface="+mn-lt"/>
              </a:rPr>
              <a:t>Identify the good-quality services and support that are available for the referral of survivors of all genders and sexualities, including women, girls, men, boys and LGBTQI+ people (check with your supervisor for approved places).</a:t>
            </a:r>
          </a:p>
          <a:p>
            <a:r>
              <a:rPr lang="en-US" dirty="0">
                <a:ea typeface="+mn-lt"/>
                <a:cs typeface="+mn-lt"/>
              </a:rPr>
              <a:t>Identify any specific security and protection needs.</a:t>
            </a:r>
          </a:p>
          <a:p>
            <a:endParaRPr lang="en-US" dirty="0"/>
          </a:p>
        </p:txBody>
      </p:sp>
      <p:sp>
        <p:nvSpPr>
          <p:cNvPr id="5" name="Text Placeholder 4">
            <a:extLst>
              <a:ext uri="{FF2B5EF4-FFF2-40B4-BE49-F238E27FC236}">
                <a16:creationId xmlns:a16="http://schemas.microsoft.com/office/drawing/2014/main" id="{BE8424D5-AC10-44FC-A5DB-864557F08971}"/>
              </a:ext>
            </a:extLst>
          </p:cNvPr>
          <p:cNvSpPr>
            <a:spLocks noGrp="1"/>
          </p:cNvSpPr>
          <p:nvPr>
            <p:ph type="body" sz="quarter" idx="13"/>
          </p:nvPr>
        </p:nvSpPr>
        <p:spPr/>
        <p:txBody>
          <a:bodyPr/>
          <a:lstStyle/>
          <a:p>
            <a:r>
              <a:rPr lang="en-US" dirty="0"/>
              <a:t>Prepare</a:t>
            </a:r>
          </a:p>
        </p:txBody>
      </p:sp>
    </p:spTree>
    <p:extLst>
      <p:ext uri="{BB962C8B-B14F-4D97-AF65-F5344CB8AC3E}">
        <p14:creationId xmlns:p14="http://schemas.microsoft.com/office/powerpoint/2010/main" val="275917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9E5C9F1-601A-4E7C-B838-2239853AA19D}"/>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BACA9686-A4B1-49EC-A2D7-F8DA0952A5B4}"/>
              </a:ext>
            </a:extLst>
          </p:cNvPr>
          <p:cNvSpPr>
            <a:spLocks noGrp="1"/>
          </p:cNvSpPr>
          <p:nvPr>
            <p:ph type="sldNum" sz="quarter" idx="12"/>
          </p:nvPr>
        </p:nvSpPr>
        <p:spPr/>
        <p:txBody>
          <a:bodyPr/>
          <a:lstStyle/>
          <a:p>
            <a:pPr algn="ctr"/>
            <a:fld id="{48A1333E-11F9-45BF-8ACE-2803B6FE782D}" type="slidenum">
              <a:rPr lang="en-US" smtClean="0"/>
              <a:pPr algn="ctr"/>
              <a:t>5</a:t>
            </a:fld>
            <a:endParaRPr lang="en-US" dirty="0"/>
          </a:p>
        </p:txBody>
      </p:sp>
      <p:sp>
        <p:nvSpPr>
          <p:cNvPr id="5" name="Text Placeholder 4">
            <a:extLst>
              <a:ext uri="{FF2B5EF4-FFF2-40B4-BE49-F238E27FC236}">
                <a16:creationId xmlns:a16="http://schemas.microsoft.com/office/drawing/2014/main" id="{95315127-AA1D-49E9-9F63-ED8500B2C0C5}"/>
              </a:ext>
            </a:extLst>
          </p:cNvPr>
          <p:cNvSpPr>
            <a:spLocks noGrp="1"/>
          </p:cNvSpPr>
          <p:nvPr>
            <p:ph type="body" sz="quarter" idx="14"/>
          </p:nvPr>
        </p:nvSpPr>
        <p:spPr/>
        <p:txBody>
          <a:bodyPr/>
          <a:lstStyle/>
          <a:p>
            <a:r>
              <a:rPr lang="en-US" dirty="0">
                <a:ea typeface="+mn-lt"/>
                <a:cs typeface="+mn-lt"/>
              </a:rPr>
              <a:t>Check that the survivor is safe at the moment (with no physical injuries, etc.).</a:t>
            </a:r>
          </a:p>
          <a:p>
            <a:r>
              <a:rPr lang="en-US" dirty="0">
                <a:ea typeface="+mn-lt"/>
                <a:cs typeface="+mn-lt"/>
              </a:rPr>
              <a:t>Check for any signs of shock, such as sweating, pale or blueish skin and lips, confusion, or fast breathing.</a:t>
            </a:r>
          </a:p>
          <a:p>
            <a:r>
              <a:rPr lang="en-US" dirty="0">
                <a:ea typeface="+mn-lt"/>
                <a:cs typeface="+mn-lt"/>
              </a:rPr>
              <a:t>Provide a blanket, a glass of water and anything else they need to help them get comfortable.</a:t>
            </a:r>
          </a:p>
          <a:p>
            <a:endParaRPr lang="en-US" dirty="0"/>
          </a:p>
        </p:txBody>
      </p:sp>
      <p:sp>
        <p:nvSpPr>
          <p:cNvPr id="6" name="Text Placeholder 5">
            <a:extLst>
              <a:ext uri="{FF2B5EF4-FFF2-40B4-BE49-F238E27FC236}">
                <a16:creationId xmlns:a16="http://schemas.microsoft.com/office/drawing/2014/main" id="{03AA2099-F755-4E69-B2A9-DAC1C4C9B008}"/>
              </a:ext>
            </a:extLst>
          </p:cNvPr>
          <p:cNvSpPr>
            <a:spLocks noGrp="1"/>
          </p:cNvSpPr>
          <p:nvPr>
            <p:ph type="body" sz="quarter" idx="13"/>
          </p:nvPr>
        </p:nvSpPr>
        <p:spPr/>
        <p:txBody>
          <a:bodyPr/>
          <a:lstStyle/>
          <a:p>
            <a:r>
              <a:rPr lang="en-US" b="1" dirty="0">
                <a:cs typeface="Calibri Light"/>
              </a:rPr>
              <a:t>Look</a:t>
            </a:r>
            <a:endParaRPr lang="en-US" dirty="0"/>
          </a:p>
        </p:txBody>
      </p:sp>
    </p:spTree>
    <p:extLst>
      <p:ext uri="{BB962C8B-B14F-4D97-AF65-F5344CB8AC3E}">
        <p14:creationId xmlns:p14="http://schemas.microsoft.com/office/powerpoint/2010/main" val="1269676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7BCBEFA-8B6F-499C-8206-4F78DD78A166}"/>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11B17EEB-81DD-4357-87AD-1FA211C91BB1}"/>
              </a:ext>
            </a:extLst>
          </p:cNvPr>
          <p:cNvSpPr>
            <a:spLocks noGrp="1"/>
          </p:cNvSpPr>
          <p:nvPr>
            <p:ph type="sldNum" sz="quarter" idx="12"/>
          </p:nvPr>
        </p:nvSpPr>
        <p:spPr/>
        <p:txBody>
          <a:bodyPr/>
          <a:lstStyle/>
          <a:p>
            <a:pPr algn="ctr"/>
            <a:fld id="{48A1333E-11F9-45BF-8ACE-2803B6FE782D}" type="slidenum">
              <a:rPr lang="en-US" smtClean="0"/>
              <a:pPr algn="ctr"/>
              <a:t>6</a:t>
            </a:fld>
            <a:endParaRPr lang="en-US" dirty="0"/>
          </a:p>
        </p:txBody>
      </p:sp>
      <p:sp>
        <p:nvSpPr>
          <p:cNvPr id="5" name="Text Placeholder 4">
            <a:extLst>
              <a:ext uri="{FF2B5EF4-FFF2-40B4-BE49-F238E27FC236}">
                <a16:creationId xmlns:a16="http://schemas.microsoft.com/office/drawing/2014/main" id="{E94DF292-4A4D-4B62-ADC0-B167633FE099}"/>
              </a:ext>
            </a:extLst>
          </p:cNvPr>
          <p:cNvSpPr>
            <a:spLocks noGrp="1"/>
          </p:cNvSpPr>
          <p:nvPr>
            <p:ph type="body" sz="quarter" idx="14"/>
          </p:nvPr>
        </p:nvSpPr>
        <p:spPr/>
        <p:txBody>
          <a:bodyPr/>
          <a:lstStyle/>
          <a:p>
            <a:r>
              <a:rPr lang="en-US" dirty="0">
                <a:ea typeface="+mn-lt"/>
                <a:cs typeface="+mn-lt"/>
              </a:rPr>
              <a:t>Move closer to the survivor so that you can hear them well.</a:t>
            </a:r>
          </a:p>
          <a:p>
            <a:r>
              <a:rPr lang="en-US" dirty="0">
                <a:ea typeface="+mn-lt"/>
                <a:cs typeface="+mn-lt"/>
              </a:rPr>
              <a:t>Listen to them and try to help them to calm down with deep breathing, suggesting they drink some water, etc.</a:t>
            </a:r>
          </a:p>
          <a:p>
            <a:r>
              <a:rPr lang="en-US" dirty="0">
                <a:ea typeface="+mn-lt"/>
                <a:cs typeface="+mn-lt"/>
              </a:rPr>
              <a:t>Do not ask for details about the violence they have experienced – that is not your concern.</a:t>
            </a:r>
          </a:p>
          <a:p>
            <a:r>
              <a:rPr lang="en-US" dirty="0">
                <a:ea typeface="+mn-lt"/>
                <a:cs typeface="+mn-lt"/>
              </a:rPr>
              <a:t>Listen to the needs and concerns that they choose to express.</a:t>
            </a:r>
          </a:p>
          <a:p>
            <a:r>
              <a:rPr lang="en-US" dirty="0">
                <a:ea typeface="+mn-lt"/>
                <a:cs typeface="+mn-lt"/>
              </a:rPr>
              <a:t>Reassure them with healing statements.</a:t>
            </a:r>
          </a:p>
          <a:p>
            <a:endParaRPr lang="en-US" dirty="0"/>
          </a:p>
        </p:txBody>
      </p:sp>
      <p:sp>
        <p:nvSpPr>
          <p:cNvPr id="6" name="Text Placeholder 5">
            <a:extLst>
              <a:ext uri="{FF2B5EF4-FFF2-40B4-BE49-F238E27FC236}">
                <a16:creationId xmlns:a16="http://schemas.microsoft.com/office/drawing/2014/main" id="{ED365515-E868-4E33-8057-70C2D7DA7043}"/>
              </a:ext>
            </a:extLst>
          </p:cNvPr>
          <p:cNvSpPr>
            <a:spLocks noGrp="1"/>
          </p:cNvSpPr>
          <p:nvPr>
            <p:ph type="body" sz="quarter" idx="13"/>
          </p:nvPr>
        </p:nvSpPr>
        <p:spPr/>
        <p:txBody>
          <a:bodyPr/>
          <a:lstStyle/>
          <a:p>
            <a:r>
              <a:rPr lang="en-US" b="1" dirty="0">
                <a:cs typeface="Calibri Light"/>
              </a:rPr>
              <a:t>Listen</a:t>
            </a:r>
            <a:endParaRPr lang="en-US" dirty="0"/>
          </a:p>
        </p:txBody>
      </p:sp>
    </p:spTree>
    <p:extLst>
      <p:ext uri="{BB962C8B-B14F-4D97-AF65-F5344CB8AC3E}">
        <p14:creationId xmlns:p14="http://schemas.microsoft.com/office/powerpoint/2010/main" val="386372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8592DBB-850C-4BB8-B5D5-4BC55F1DE488}"/>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1CC904AC-6E63-41AD-98FB-10FC0BAEB9D0}"/>
              </a:ext>
            </a:extLst>
          </p:cNvPr>
          <p:cNvSpPr>
            <a:spLocks noGrp="1"/>
          </p:cNvSpPr>
          <p:nvPr>
            <p:ph type="sldNum" sz="quarter" idx="12"/>
          </p:nvPr>
        </p:nvSpPr>
        <p:spPr/>
        <p:txBody>
          <a:bodyPr/>
          <a:lstStyle/>
          <a:p>
            <a:pPr algn="ctr"/>
            <a:fld id="{48A1333E-11F9-45BF-8ACE-2803B6FE782D}" type="slidenum">
              <a:rPr lang="en-US" smtClean="0"/>
              <a:pPr algn="ctr"/>
              <a:t>7</a:t>
            </a:fld>
            <a:endParaRPr lang="en-US" dirty="0"/>
          </a:p>
        </p:txBody>
      </p:sp>
      <p:sp>
        <p:nvSpPr>
          <p:cNvPr id="5" name="Text Placeholder 4">
            <a:extLst>
              <a:ext uri="{FF2B5EF4-FFF2-40B4-BE49-F238E27FC236}">
                <a16:creationId xmlns:a16="http://schemas.microsoft.com/office/drawing/2014/main" id="{4DCD41EA-6D28-4369-A07F-8AEFAE3886F7}"/>
              </a:ext>
            </a:extLst>
          </p:cNvPr>
          <p:cNvSpPr>
            <a:spLocks noGrp="1"/>
          </p:cNvSpPr>
          <p:nvPr>
            <p:ph type="body" sz="quarter" idx="14"/>
          </p:nvPr>
        </p:nvSpPr>
        <p:spPr/>
        <p:txBody>
          <a:bodyPr/>
          <a:lstStyle/>
          <a:p>
            <a:r>
              <a:rPr lang="en-US" dirty="0">
                <a:ea typeface="+mn-lt"/>
                <a:cs typeface="+mn-lt"/>
              </a:rPr>
              <a:t>Help the survivor find services that can meet their basic needs, if that is what they want.</a:t>
            </a:r>
          </a:p>
          <a:p>
            <a:r>
              <a:rPr lang="en-US" dirty="0">
                <a:ea typeface="+mn-lt"/>
                <a:cs typeface="+mn-lt"/>
              </a:rPr>
              <a:t>Help the survivor find others who can help them deal with their problems, if that is what they want.</a:t>
            </a:r>
          </a:p>
          <a:p>
            <a:r>
              <a:rPr lang="en-US" dirty="0">
                <a:ea typeface="+mn-lt"/>
                <a:cs typeface="+mn-lt"/>
              </a:rPr>
              <a:t>Provide them with information about existing services in the area.</a:t>
            </a:r>
          </a:p>
          <a:p>
            <a:r>
              <a:rPr lang="en-US" b="1" dirty="0">
                <a:cs typeface="Calibri"/>
              </a:rPr>
              <a:t>If the survivor consents, make a referral. </a:t>
            </a:r>
          </a:p>
          <a:p>
            <a:endParaRPr lang="en-US" dirty="0"/>
          </a:p>
        </p:txBody>
      </p:sp>
      <p:sp>
        <p:nvSpPr>
          <p:cNvPr id="6" name="Text Placeholder 5">
            <a:extLst>
              <a:ext uri="{FF2B5EF4-FFF2-40B4-BE49-F238E27FC236}">
                <a16:creationId xmlns:a16="http://schemas.microsoft.com/office/drawing/2014/main" id="{D7E94501-F623-41F2-8735-330FE2F3F649}"/>
              </a:ext>
            </a:extLst>
          </p:cNvPr>
          <p:cNvSpPr>
            <a:spLocks noGrp="1"/>
          </p:cNvSpPr>
          <p:nvPr>
            <p:ph type="body" sz="quarter" idx="13"/>
          </p:nvPr>
        </p:nvSpPr>
        <p:spPr/>
        <p:txBody>
          <a:bodyPr/>
          <a:lstStyle/>
          <a:p>
            <a:r>
              <a:rPr lang="en-US" b="1" dirty="0">
                <a:cs typeface="Calibri Light"/>
              </a:rPr>
              <a:t>Link (to services)</a:t>
            </a:r>
            <a:endParaRPr lang="en-US" dirty="0"/>
          </a:p>
        </p:txBody>
      </p:sp>
    </p:spTree>
    <p:extLst>
      <p:ext uri="{BB962C8B-B14F-4D97-AF65-F5344CB8AC3E}">
        <p14:creationId xmlns:p14="http://schemas.microsoft.com/office/powerpoint/2010/main" val="635052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8D077FD-CD11-44B5-BD58-6D12D5F8813C}"/>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4B281900-E77A-4798-8D27-6DC717EDDA11}"/>
              </a:ext>
            </a:extLst>
          </p:cNvPr>
          <p:cNvSpPr>
            <a:spLocks noGrp="1"/>
          </p:cNvSpPr>
          <p:nvPr>
            <p:ph type="sldNum" sz="quarter" idx="12"/>
          </p:nvPr>
        </p:nvSpPr>
        <p:spPr/>
        <p:txBody>
          <a:bodyPr/>
          <a:lstStyle/>
          <a:p>
            <a:pPr algn="ctr"/>
            <a:fld id="{48A1333E-11F9-45BF-8ACE-2803B6FE782D}" type="slidenum">
              <a:rPr lang="en-US" smtClean="0"/>
              <a:pPr algn="ctr"/>
              <a:t>8</a:t>
            </a:fld>
            <a:endParaRPr lang="en-US" dirty="0"/>
          </a:p>
        </p:txBody>
      </p:sp>
      <p:sp>
        <p:nvSpPr>
          <p:cNvPr id="5" name="Text Placeholder 4">
            <a:extLst>
              <a:ext uri="{FF2B5EF4-FFF2-40B4-BE49-F238E27FC236}">
                <a16:creationId xmlns:a16="http://schemas.microsoft.com/office/drawing/2014/main" id="{82E54217-96DA-4A1F-8453-C4B71ECEF7A6}"/>
              </a:ext>
            </a:extLst>
          </p:cNvPr>
          <p:cNvSpPr>
            <a:spLocks noGrp="1"/>
          </p:cNvSpPr>
          <p:nvPr>
            <p:ph type="body" sz="quarter" idx="14"/>
          </p:nvPr>
        </p:nvSpPr>
        <p:spPr/>
        <p:txBody>
          <a:bodyPr>
            <a:normAutofit/>
          </a:bodyPr>
          <a:lstStyle/>
          <a:p>
            <a:r>
              <a:rPr lang="en" b="0" i="0" u="none" baseline="0" dirty="0"/>
              <a:t>The</a:t>
            </a:r>
            <a:r>
              <a:rPr lang="en" dirty="0"/>
              <a:t> survivor</a:t>
            </a:r>
            <a:r>
              <a:rPr lang="en" b="0" i="0" u="none" baseline="0" dirty="0"/>
              <a:t> has the right to: </a:t>
            </a:r>
          </a:p>
          <a:p>
            <a:pPr lvl="1"/>
            <a:r>
              <a:rPr lang="en" sz="2400" b="0" i="0" u="none" baseline="0" dirty="0"/>
              <a:t>understand what you are proposing</a:t>
            </a:r>
            <a:endParaRPr lang="en" sz="2400" dirty="0"/>
          </a:p>
          <a:p>
            <a:pPr lvl="1"/>
            <a:r>
              <a:rPr lang="en" sz="2400" b="0" i="0" u="none" baseline="0" dirty="0"/>
              <a:t>comprehend the consequences of the actions</a:t>
            </a:r>
          </a:p>
          <a:p>
            <a:pPr lvl="1"/>
            <a:r>
              <a:rPr lang="en" sz="2400" b="0" i="0" u="none" baseline="0" dirty="0"/>
              <a:t>refuse your proposal</a:t>
            </a:r>
            <a:endParaRPr lang="en" sz="2400" b="0" i="0" u="none" baseline="0" dirty="0">
              <a:cs typeface="Calibri"/>
            </a:endParaRPr>
          </a:p>
          <a:p>
            <a:endParaRPr lang="en" b="0" i="0" u="none" baseline="0" dirty="0"/>
          </a:p>
          <a:p>
            <a:r>
              <a:rPr lang="en" b="0" i="0" u="none" baseline="0" dirty="0"/>
              <a:t>No decision </a:t>
            </a:r>
            <a:r>
              <a:rPr lang="en" dirty="0"/>
              <a:t>about a survivor's li</a:t>
            </a:r>
            <a:r>
              <a:rPr lang="it-IT" dirty="0"/>
              <a:t>fe</a:t>
            </a:r>
            <a:r>
              <a:rPr lang="en" b="0" i="0" u="none" baseline="0" dirty="0"/>
              <a:t> can be taken by the </a:t>
            </a:r>
            <a:r>
              <a:rPr lang="en" dirty="0"/>
              <a:t>LCM</a:t>
            </a:r>
            <a:r>
              <a:rPr lang="en" b="0" i="0" u="none" baseline="0" dirty="0"/>
              <a:t> without </a:t>
            </a:r>
            <a:r>
              <a:rPr lang="en" dirty="0"/>
              <a:t>the survivor's </a:t>
            </a:r>
            <a:r>
              <a:rPr lang="en" b="0" i="0" u="none" baseline="0" dirty="0"/>
              <a:t>informed and explicit consent.</a:t>
            </a:r>
            <a:endParaRPr lang="en" dirty="0">
              <a:cs typeface="Calibri"/>
            </a:endParaRPr>
          </a:p>
        </p:txBody>
      </p:sp>
      <p:sp>
        <p:nvSpPr>
          <p:cNvPr id="6" name="Text Placeholder 5">
            <a:extLst>
              <a:ext uri="{FF2B5EF4-FFF2-40B4-BE49-F238E27FC236}">
                <a16:creationId xmlns:a16="http://schemas.microsoft.com/office/drawing/2014/main" id="{5E11B8D9-3435-494F-AF0C-70354A60B917}"/>
              </a:ext>
            </a:extLst>
          </p:cNvPr>
          <p:cNvSpPr>
            <a:spLocks noGrp="1"/>
          </p:cNvSpPr>
          <p:nvPr>
            <p:ph type="body" sz="quarter" idx="13"/>
          </p:nvPr>
        </p:nvSpPr>
        <p:spPr/>
        <p:txBody>
          <a:bodyPr/>
          <a:lstStyle/>
          <a:p>
            <a:r>
              <a:rPr lang="en" b="1" i="0" u="none" baseline="0" dirty="0"/>
              <a:t>The </a:t>
            </a:r>
            <a:r>
              <a:rPr lang="en" b="1" dirty="0"/>
              <a:t>priority </a:t>
            </a:r>
            <a:r>
              <a:rPr lang="en" b="1" i="0" u="none" baseline="0" dirty="0"/>
              <a:t>of </a:t>
            </a:r>
            <a:r>
              <a:rPr lang="en" b="1" dirty="0"/>
              <a:t>consent</a:t>
            </a:r>
            <a:endParaRPr lang="en-US" dirty="0"/>
          </a:p>
        </p:txBody>
      </p:sp>
    </p:spTree>
    <p:extLst>
      <p:ext uri="{BB962C8B-B14F-4D97-AF65-F5344CB8AC3E}">
        <p14:creationId xmlns:p14="http://schemas.microsoft.com/office/powerpoint/2010/main" val="198277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15881E1-58CA-4731-87E2-75B1A4B0ACAC}"/>
              </a:ext>
            </a:extLst>
          </p:cNvPr>
          <p:cNvSpPr>
            <a:spLocks noGrp="1"/>
          </p:cNvSpPr>
          <p:nvPr>
            <p:ph type="ftr" sz="quarter" idx="11"/>
          </p:nvPr>
        </p:nvSpPr>
        <p:spPr/>
        <p:txBody>
          <a:bodyPr/>
          <a:lstStyle/>
          <a:p>
            <a:pPr algn="r"/>
            <a:r>
              <a:rPr lang="en-US" dirty="0"/>
              <a:t>Module 4</a:t>
            </a:r>
          </a:p>
        </p:txBody>
      </p:sp>
      <p:sp>
        <p:nvSpPr>
          <p:cNvPr id="3" name="Slide Number Placeholder 2">
            <a:extLst>
              <a:ext uri="{FF2B5EF4-FFF2-40B4-BE49-F238E27FC236}">
                <a16:creationId xmlns:a16="http://schemas.microsoft.com/office/drawing/2014/main" id="{4E6D1B51-3075-42E7-BDE8-0B95D1693780}"/>
              </a:ext>
            </a:extLst>
          </p:cNvPr>
          <p:cNvSpPr>
            <a:spLocks noGrp="1"/>
          </p:cNvSpPr>
          <p:nvPr>
            <p:ph type="sldNum" sz="quarter" idx="12"/>
          </p:nvPr>
        </p:nvSpPr>
        <p:spPr/>
        <p:txBody>
          <a:bodyPr/>
          <a:lstStyle/>
          <a:p>
            <a:pPr algn="ctr"/>
            <a:fld id="{48A1333E-11F9-45BF-8ACE-2803B6FE782D}" type="slidenum">
              <a:rPr lang="en-US" smtClean="0"/>
              <a:pPr algn="ctr"/>
              <a:t>9</a:t>
            </a:fld>
            <a:endParaRPr lang="en-US" dirty="0"/>
          </a:p>
        </p:txBody>
      </p:sp>
      <p:sp>
        <p:nvSpPr>
          <p:cNvPr id="6" name="Text Placeholder 5">
            <a:extLst>
              <a:ext uri="{FF2B5EF4-FFF2-40B4-BE49-F238E27FC236}">
                <a16:creationId xmlns:a16="http://schemas.microsoft.com/office/drawing/2014/main" id="{AEF60B97-6B7B-47BD-BF06-3894BED2885E}"/>
              </a:ext>
            </a:extLst>
          </p:cNvPr>
          <p:cNvSpPr>
            <a:spLocks noGrp="1"/>
          </p:cNvSpPr>
          <p:nvPr>
            <p:ph type="body" sz="quarter" idx="13"/>
          </p:nvPr>
        </p:nvSpPr>
        <p:spPr/>
        <p:txBody>
          <a:bodyPr/>
          <a:lstStyle/>
          <a:p>
            <a:r>
              <a:rPr lang="en-US" dirty="0">
                <a:cs typeface="Calibri Light"/>
              </a:rPr>
              <a:t>A healing statement …</a:t>
            </a:r>
            <a:endParaRPr lang="en-US" dirty="0"/>
          </a:p>
        </p:txBody>
      </p:sp>
      <p:sp>
        <p:nvSpPr>
          <p:cNvPr id="8" name="Speech Bubble: Rectangle 7">
            <a:extLst>
              <a:ext uri="{FF2B5EF4-FFF2-40B4-BE49-F238E27FC236}">
                <a16:creationId xmlns:a16="http://schemas.microsoft.com/office/drawing/2014/main" id="{C043087C-D0D5-4BF5-AB9D-91B6083F6BBB}"/>
              </a:ext>
            </a:extLst>
          </p:cNvPr>
          <p:cNvSpPr/>
          <p:nvPr/>
        </p:nvSpPr>
        <p:spPr>
          <a:xfrm>
            <a:off x="4567461" y="1270320"/>
            <a:ext cx="4767399" cy="1232788"/>
          </a:xfrm>
          <a:custGeom>
            <a:avLst/>
            <a:gdLst>
              <a:gd name="connsiteX0" fmla="*/ 0 w 4309872"/>
              <a:gd name="connsiteY0" fmla="*/ 0 h 1316736"/>
              <a:gd name="connsiteX1" fmla="*/ 718312 w 4309872"/>
              <a:gd name="connsiteY1" fmla="*/ 0 h 1316736"/>
              <a:gd name="connsiteX2" fmla="*/ 718312 w 4309872"/>
              <a:gd name="connsiteY2" fmla="*/ 0 h 1316736"/>
              <a:gd name="connsiteX3" fmla="*/ 1795780 w 4309872"/>
              <a:gd name="connsiteY3" fmla="*/ 0 h 1316736"/>
              <a:gd name="connsiteX4" fmla="*/ 4309872 w 4309872"/>
              <a:gd name="connsiteY4" fmla="*/ 0 h 1316736"/>
              <a:gd name="connsiteX5" fmla="*/ 4309872 w 4309872"/>
              <a:gd name="connsiteY5" fmla="*/ 768096 h 1316736"/>
              <a:gd name="connsiteX6" fmla="*/ 4309872 w 4309872"/>
              <a:gd name="connsiteY6" fmla="*/ 768096 h 1316736"/>
              <a:gd name="connsiteX7" fmla="*/ 4309872 w 4309872"/>
              <a:gd name="connsiteY7" fmla="*/ 1097280 h 1316736"/>
              <a:gd name="connsiteX8" fmla="*/ 4309872 w 4309872"/>
              <a:gd name="connsiteY8" fmla="*/ 1316736 h 1316736"/>
              <a:gd name="connsiteX9" fmla="*/ 1795780 w 4309872"/>
              <a:gd name="connsiteY9" fmla="*/ 1316736 h 1316736"/>
              <a:gd name="connsiteX10" fmla="*/ 769398 w 4309872"/>
              <a:gd name="connsiteY10" fmla="*/ 1566666 h 1316736"/>
              <a:gd name="connsiteX11" fmla="*/ 718312 w 4309872"/>
              <a:gd name="connsiteY11" fmla="*/ 1316736 h 1316736"/>
              <a:gd name="connsiteX12" fmla="*/ 0 w 4309872"/>
              <a:gd name="connsiteY12" fmla="*/ 1316736 h 1316736"/>
              <a:gd name="connsiteX13" fmla="*/ 0 w 4309872"/>
              <a:gd name="connsiteY13" fmla="*/ 1097280 h 1316736"/>
              <a:gd name="connsiteX14" fmla="*/ 0 w 4309872"/>
              <a:gd name="connsiteY14" fmla="*/ 768096 h 1316736"/>
              <a:gd name="connsiteX15" fmla="*/ 0 w 4309872"/>
              <a:gd name="connsiteY15" fmla="*/ 768096 h 1316736"/>
              <a:gd name="connsiteX16" fmla="*/ 0 w 4309872"/>
              <a:gd name="connsiteY16" fmla="*/ 0 h 1316736"/>
              <a:gd name="connsiteX0" fmla="*/ 0 w 4309872"/>
              <a:gd name="connsiteY0" fmla="*/ 0 h 1566666"/>
              <a:gd name="connsiteX1" fmla="*/ 718312 w 4309872"/>
              <a:gd name="connsiteY1" fmla="*/ 0 h 1566666"/>
              <a:gd name="connsiteX2" fmla="*/ 718312 w 4309872"/>
              <a:gd name="connsiteY2" fmla="*/ 0 h 1566666"/>
              <a:gd name="connsiteX3" fmla="*/ 1795780 w 4309872"/>
              <a:gd name="connsiteY3" fmla="*/ 0 h 1566666"/>
              <a:gd name="connsiteX4" fmla="*/ 4309872 w 4309872"/>
              <a:gd name="connsiteY4" fmla="*/ 0 h 1566666"/>
              <a:gd name="connsiteX5" fmla="*/ 4309872 w 4309872"/>
              <a:gd name="connsiteY5" fmla="*/ 768096 h 1566666"/>
              <a:gd name="connsiteX6" fmla="*/ 4309872 w 4309872"/>
              <a:gd name="connsiteY6" fmla="*/ 768096 h 1566666"/>
              <a:gd name="connsiteX7" fmla="*/ 4309872 w 4309872"/>
              <a:gd name="connsiteY7" fmla="*/ 1097280 h 1566666"/>
              <a:gd name="connsiteX8" fmla="*/ 4309872 w 4309872"/>
              <a:gd name="connsiteY8" fmla="*/ 1316736 h 1566666"/>
              <a:gd name="connsiteX9" fmla="*/ 1795780 w 4309872"/>
              <a:gd name="connsiteY9" fmla="*/ 1316736 h 1566666"/>
              <a:gd name="connsiteX10" fmla="*/ 769398 w 4309872"/>
              <a:gd name="connsiteY10" fmla="*/ 1566666 h 1566666"/>
              <a:gd name="connsiteX11" fmla="*/ 11176 w 4309872"/>
              <a:gd name="connsiteY11" fmla="*/ 1322832 h 1566666"/>
              <a:gd name="connsiteX12" fmla="*/ 0 w 4309872"/>
              <a:gd name="connsiteY12" fmla="*/ 1316736 h 1566666"/>
              <a:gd name="connsiteX13" fmla="*/ 0 w 4309872"/>
              <a:gd name="connsiteY13" fmla="*/ 1097280 h 1566666"/>
              <a:gd name="connsiteX14" fmla="*/ 0 w 4309872"/>
              <a:gd name="connsiteY14" fmla="*/ 768096 h 1566666"/>
              <a:gd name="connsiteX15" fmla="*/ 0 w 4309872"/>
              <a:gd name="connsiteY15" fmla="*/ 768096 h 1566666"/>
              <a:gd name="connsiteX16" fmla="*/ 0 w 4309872"/>
              <a:gd name="connsiteY16" fmla="*/ 0 h 1566666"/>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0 w 4309872"/>
              <a:gd name="connsiteY12" fmla="*/ 131673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38100 w 4309872"/>
              <a:gd name="connsiteY12" fmla="*/ 131927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26416 w 4325112"/>
              <a:gd name="connsiteY11" fmla="*/ 1322832 h 1761738"/>
              <a:gd name="connsiteX12" fmla="*/ 0 w 4325112"/>
              <a:gd name="connsiteY12" fmla="*/ 1220216 h 1761738"/>
              <a:gd name="connsiteX13" fmla="*/ 15240 w 4325112"/>
              <a:gd name="connsiteY13" fmla="*/ 1097280 h 1761738"/>
              <a:gd name="connsiteX14" fmla="*/ 15240 w 4325112"/>
              <a:gd name="connsiteY14" fmla="*/ 768096 h 1761738"/>
              <a:gd name="connsiteX15" fmla="*/ 15240 w 4325112"/>
              <a:gd name="connsiteY15" fmla="*/ 768096 h 1761738"/>
              <a:gd name="connsiteX16" fmla="*/ 15240 w 432511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0 w 4325112"/>
              <a:gd name="connsiteY11" fmla="*/ 1220216 h 1761738"/>
              <a:gd name="connsiteX12" fmla="*/ 15240 w 4325112"/>
              <a:gd name="connsiteY12" fmla="*/ 1097280 h 1761738"/>
              <a:gd name="connsiteX13" fmla="*/ 15240 w 4325112"/>
              <a:gd name="connsiteY13" fmla="*/ 768096 h 1761738"/>
              <a:gd name="connsiteX14" fmla="*/ 15240 w 4325112"/>
              <a:gd name="connsiteY14" fmla="*/ 768096 h 1761738"/>
              <a:gd name="connsiteX15" fmla="*/ 15240 w 4325112"/>
              <a:gd name="connsiteY15"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0 w 4309872"/>
              <a:gd name="connsiteY11" fmla="*/ 1097280 h 1761738"/>
              <a:gd name="connsiteX12" fmla="*/ 0 w 4309872"/>
              <a:gd name="connsiteY12" fmla="*/ 768096 h 1761738"/>
              <a:gd name="connsiteX13" fmla="*/ 0 w 4309872"/>
              <a:gd name="connsiteY13" fmla="*/ 768096 h 1761738"/>
              <a:gd name="connsiteX14" fmla="*/ 0 w 4309872"/>
              <a:gd name="connsiteY14" fmla="*/ 0 h 1761738"/>
              <a:gd name="connsiteX0" fmla="*/ 0 w 4309872"/>
              <a:gd name="connsiteY0" fmla="*/ 0 h 1766818"/>
              <a:gd name="connsiteX1" fmla="*/ 718312 w 4309872"/>
              <a:gd name="connsiteY1" fmla="*/ 0 h 1766818"/>
              <a:gd name="connsiteX2" fmla="*/ 718312 w 4309872"/>
              <a:gd name="connsiteY2" fmla="*/ 0 h 1766818"/>
              <a:gd name="connsiteX3" fmla="*/ 1795780 w 4309872"/>
              <a:gd name="connsiteY3" fmla="*/ 0 h 1766818"/>
              <a:gd name="connsiteX4" fmla="*/ 4309872 w 4309872"/>
              <a:gd name="connsiteY4" fmla="*/ 0 h 1766818"/>
              <a:gd name="connsiteX5" fmla="*/ 4309872 w 4309872"/>
              <a:gd name="connsiteY5" fmla="*/ 768096 h 1766818"/>
              <a:gd name="connsiteX6" fmla="*/ 4309872 w 4309872"/>
              <a:gd name="connsiteY6" fmla="*/ 768096 h 1766818"/>
              <a:gd name="connsiteX7" fmla="*/ 4309872 w 4309872"/>
              <a:gd name="connsiteY7" fmla="*/ 1097280 h 1766818"/>
              <a:gd name="connsiteX8" fmla="*/ 4309872 w 4309872"/>
              <a:gd name="connsiteY8" fmla="*/ 1316736 h 1766818"/>
              <a:gd name="connsiteX9" fmla="*/ 1795780 w 4309872"/>
              <a:gd name="connsiteY9" fmla="*/ 1316736 h 1766818"/>
              <a:gd name="connsiteX10" fmla="*/ 2826 w 4309872"/>
              <a:gd name="connsiteY10" fmla="*/ 1766818 h 1766818"/>
              <a:gd name="connsiteX11" fmla="*/ 0 w 4309872"/>
              <a:gd name="connsiteY11" fmla="*/ 1097280 h 1766818"/>
              <a:gd name="connsiteX12" fmla="*/ 0 w 4309872"/>
              <a:gd name="connsiteY12" fmla="*/ 768096 h 1766818"/>
              <a:gd name="connsiteX13" fmla="*/ 0 w 4309872"/>
              <a:gd name="connsiteY13" fmla="*/ 768096 h 1766818"/>
              <a:gd name="connsiteX14" fmla="*/ 0 w 4309872"/>
              <a:gd name="connsiteY14" fmla="*/ 0 h 1766818"/>
              <a:gd name="connsiteX0" fmla="*/ 0 w 4309872"/>
              <a:gd name="connsiteY0" fmla="*/ 0 h 2289876"/>
              <a:gd name="connsiteX1" fmla="*/ 718312 w 4309872"/>
              <a:gd name="connsiteY1" fmla="*/ 0 h 2289876"/>
              <a:gd name="connsiteX2" fmla="*/ 718312 w 4309872"/>
              <a:gd name="connsiteY2" fmla="*/ 0 h 2289876"/>
              <a:gd name="connsiteX3" fmla="*/ 1795780 w 4309872"/>
              <a:gd name="connsiteY3" fmla="*/ 0 h 2289876"/>
              <a:gd name="connsiteX4" fmla="*/ 4309872 w 4309872"/>
              <a:gd name="connsiteY4" fmla="*/ 0 h 2289876"/>
              <a:gd name="connsiteX5" fmla="*/ 4309872 w 4309872"/>
              <a:gd name="connsiteY5" fmla="*/ 768096 h 2289876"/>
              <a:gd name="connsiteX6" fmla="*/ 4309872 w 4309872"/>
              <a:gd name="connsiteY6" fmla="*/ 768096 h 2289876"/>
              <a:gd name="connsiteX7" fmla="*/ 4309872 w 4309872"/>
              <a:gd name="connsiteY7" fmla="*/ 1097280 h 2289876"/>
              <a:gd name="connsiteX8" fmla="*/ 4309872 w 4309872"/>
              <a:gd name="connsiteY8" fmla="*/ 1316736 h 2289876"/>
              <a:gd name="connsiteX9" fmla="*/ 1795780 w 4309872"/>
              <a:gd name="connsiteY9" fmla="*/ 1316736 h 2289876"/>
              <a:gd name="connsiteX10" fmla="*/ 9132 w 4309872"/>
              <a:gd name="connsiteY10" fmla="*/ 2289876 h 2289876"/>
              <a:gd name="connsiteX11" fmla="*/ 0 w 4309872"/>
              <a:gd name="connsiteY11" fmla="*/ 1097280 h 2289876"/>
              <a:gd name="connsiteX12" fmla="*/ 0 w 4309872"/>
              <a:gd name="connsiteY12" fmla="*/ 768096 h 2289876"/>
              <a:gd name="connsiteX13" fmla="*/ 0 w 4309872"/>
              <a:gd name="connsiteY13" fmla="*/ 768096 h 2289876"/>
              <a:gd name="connsiteX14" fmla="*/ 0 w 4309872"/>
              <a:gd name="connsiteY14" fmla="*/ 0 h 2289876"/>
              <a:gd name="connsiteX0" fmla="*/ 457527 w 4767399"/>
              <a:gd name="connsiteY0" fmla="*/ 0 h 2089370"/>
              <a:gd name="connsiteX1" fmla="*/ 1175839 w 4767399"/>
              <a:gd name="connsiteY1" fmla="*/ 0 h 2089370"/>
              <a:gd name="connsiteX2" fmla="*/ 1175839 w 4767399"/>
              <a:gd name="connsiteY2" fmla="*/ 0 h 2089370"/>
              <a:gd name="connsiteX3" fmla="*/ 2253307 w 4767399"/>
              <a:gd name="connsiteY3" fmla="*/ 0 h 2089370"/>
              <a:gd name="connsiteX4" fmla="*/ 4767399 w 4767399"/>
              <a:gd name="connsiteY4" fmla="*/ 0 h 2089370"/>
              <a:gd name="connsiteX5" fmla="*/ 4767399 w 4767399"/>
              <a:gd name="connsiteY5" fmla="*/ 768096 h 2089370"/>
              <a:gd name="connsiteX6" fmla="*/ 4767399 w 4767399"/>
              <a:gd name="connsiteY6" fmla="*/ 768096 h 2089370"/>
              <a:gd name="connsiteX7" fmla="*/ 4767399 w 4767399"/>
              <a:gd name="connsiteY7" fmla="*/ 1097280 h 2089370"/>
              <a:gd name="connsiteX8" fmla="*/ 4767399 w 4767399"/>
              <a:gd name="connsiteY8" fmla="*/ 1316736 h 2089370"/>
              <a:gd name="connsiteX9" fmla="*/ 2253307 w 4767399"/>
              <a:gd name="connsiteY9" fmla="*/ 1316736 h 2089370"/>
              <a:gd name="connsiteX10" fmla="*/ 0 w 4767399"/>
              <a:gd name="connsiteY10" fmla="*/ 2089370 h 2089370"/>
              <a:gd name="connsiteX11" fmla="*/ 457527 w 4767399"/>
              <a:gd name="connsiteY11" fmla="*/ 1097280 h 2089370"/>
              <a:gd name="connsiteX12" fmla="*/ 457527 w 4767399"/>
              <a:gd name="connsiteY12" fmla="*/ 768096 h 2089370"/>
              <a:gd name="connsiteX13" fmla="*/ 457527 w 4767399"/>
              <a:gd name="connsiteY13" fmla="*/ 768096 h 2089370"/>
              <a:gd name="connsiteX14" fmla="*/ 457527 w 4767399"/>
              <a:gd name="connsiteY14" fmla="*/ 0 h 2089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67399" h="2089370">
                <a:moveTo>
                  <a:pt x="457527" y="0"/>
                </a:moveTo>
                <a:lnTo>
                  <a:pt x="1175839" y="0"/>
                </a:lnTo>
                <a:lnTo>
                  <a:pt x="1175839" y="0"/>
                </a:lnTo>
                <a:lnTo>
                  <a:pt x="2253307" y="0"/>
                </a:lnTo>
                <a:lnTo>
                  <a:pt x="4767399" y="0"/>
                </a:lnTo>
                <a:lnTo>
                  <a:pt x="4767399" y="768096"/>
                </a:lnTo>
                <a:lnTo>
                  <a:pt x="4767399" y="768096"/>
                </a:lnTo>
                <a:lnTo>
                  <a:pt x="4767399" y="1097280"/>
                </a:lnTo>
                <a:lnTo>
                  <a:pt x="4767399" y="1316736"/>
                </a:lnTo>
                <a:lnTo>
                  <a:pt x="2253307" y="1316736"/>
                </a:lnTo>
                <a:lnTo>
                  <a:pt x="0" y="2089370"/>
                </a:lnTo>
                <a:lnTo>
                  <a:pt x="457527" y="1097280"/>
                </a:lnTo>
                <a:lnTo>
                  <a:pt x="457527" y="768096"/>
                </a:lnTo>
                <a:lnTo>
                  <a:pt x="457527" y="768096"/>
                </a:lnTo>
                <a:lnTo>
                  <a:pt x="457527"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peech Bubble: Rectangle 7">
            <a:extLst>
              <a:ext uri="{FF2B5EF4-FFF2-40B4-BE49-F238E27FC236}">
                <a16:creationId xmlns:a16="http://schemas.microsoft.com/office/drawing/2014/main" id="{85E18A30-26EB-4F96-A79B-C2D66F366FB9}"/>
              </a:ext>
            </a:extLst>
          </p:cNvPr>
          <p:cNvSpPr/>
          <p:nvPr/>
        </p:nvSpPr>
        <p:spPr>
          <a:xfrm>
            <a:off x="4697068" y="3610144"/>
            <a:ext cx="2797863" cy="856677"/>
          </a:xfrm>
          <a:custGeom>
            <a:avLst/>
            <a:gdLst>
              <a:gd name="connsiteX0" fmla="*/ 0 w 4309872"/>
              <a:gd name="connsiteY0" fmla="*/ 0 h 1316736"/>
              <a:gd name="connsiteX1" fmla="*/ 718312 w 4309872"/>
              <a:gd name="connsiteY1" fmla="*/ 0 h 1316736"/>
              <a:gd name="connsiteX2" fmla="*/ 718312 w 4309872"/>
              <a:gd name="connsiteY2" fmla="*/ 0 h 1316736"/>
              <a:gd name="connsiteX3" fmla="*/ 1795780 w 4309872"/>
              <a:gd name="connsiteY3" fmla="*/ 0 h 1316736"/>
              <a:gd name="connsiteX4" fmla="*/ 4309872 w 4309872"/>
              <a:gd name="connsiteY4" fmla="*/ 0 h 1316736"/>
              <a:gd name="connsiteX5" fmla="*/ 4309872 w 4309872"/>
              <a:gd name="connsiteY5" fmla="*/ 768096 h 1316736"/>
              <a:gd name="connsiteX6" fmla="*/ 4309872 w 4309872"/>
              <a:gd name="connsiteY6" fmla="*/ 768096 h 1316736"/>
              <a:gd name="connsiteX7" fmla="*/ 4309872 w 4309872"/>
              <a:gd name="connsiteY7" fmla="*/ 1097280 h 1316736"/>
              <a:gd name="connsiteX8" fmla="*/ 4309872 w 4309872"/>
              <a:gd name="connsiteY8" fmla="*/ 1316736 h 1316736"/>
              <a:gd name="connsiteX9" fmla="*/ 1795780 w 4309872"/>
              <a:gd name="connsiteY9" fmla="*/ 1316736 h 1316736"/>
              <a:gd name="connsiteX10" fmla="*/ 769398 w 4309872"/>
              <a:gd name="connsiteY10" fmla="*/ 1566666 h 1316736"/>
              <a:gd name="connsiteX11" fmla="*/ 718312 w 4309872"/>
              <a:gd name="connsiteY11" fmla="*/ 1316736 h 1316736"/>
              <a:gd name="connsiteX12" fmla="*/ 0 w 4309872"/>
              <a:gd name="connsiteY12" fmla="*/ 1316736 h 1316736"/>
              <a:gd name="connsiteX13" fmla="*/ 0 w 4309872"/>
              <a:gd name="connsiteY13" fmla="*/ 1097280 h 1316736"/>
              <a:gd name="connsiteX14" fmla="*/ 0 w 4309872"/>
              <a:gd name="connsiteY14" fmla="*/ 768096 h 1316736"/>
              <a:gd name="connsiteX15" fmla="*/ 0 w 4309872"/>
              <a:gd name="connsiteY15" fmla="*/ 768096 h 1316736"/>
              <a:gd name="connsiteX16" fmla="*/ 0 w 4309872"/>
              <a:gd name="connsiteY16" fmla="*/ 0 h 1316736"/>
              <a:gd name="connsiteX0" fmla="*/ 0 w 4309872"/>
              <a:gd name="connsiteY0" fmla="*/ 0 h 1566666"/>
              <a:gd name="connsiteX1" fmla="*/ 718312 w 4309872"/>
              <a:gd name="connsiteY1" fmla="*/ 0 h 1566666"/>
              <a:gd name="connsiteX2" fmla="*/ 718312 w 4309872"/>
              <a:gd name="connsiteY2" fmla="*/ 0 h 1566666"/>
              <a:gd name="connsiteX3" fmla="*/ 1795780 w 4309872"/>
              <a:gd name="connsiteY3" fmla="*/ 0 h 1566666"/>
              <a:gd name="connsiteX4" fmla="*/ 4309872 w 4309872"/>
              <a:gd name="connsiteY4" fmla="*/ 0 h 1566666"/>
              <a:gd name="connsiteX5" fmla="*/ 4309872 w 4309872"/>
              <a:gd name="connsiteY5" fmla="*/ 768096 h 1566666"/>
              <a:gd name="connsiteX6" fmla="*/ 4309872 w 4309872"/>
              <a:gd name="connsiteY6" fmla="*/ 768096 h 1566666"/>
              <a:gd name="connsiteX7" fmla="*/ 4309872 w 4309872"/>
              <a:gd name="connsiteY7" fmla="*/ 1097280 h 1566666"/>
              <a:gd name="connsiteX8" fmla="*/ 4309872 w 4309872"/>
              <a:gd name="connsiteY8" fmla="*/ 1316736 h 1566666"/>
              <a:gd name="connsiteX9" fmla="*/ 1795780 w 4309872"/>
              <a:gd name="connsiteY9" fmla="*/ 1316736 h 1566666"/>
              <a:gd name="connsiteX10" fmla="*/ 769398 w 4309872"/>
              <a:gd name="connsiteY10" fmla="*/ 1566666 h 1566666"/>
              <a:gd name="connsiteX11" fmla="*/ 11176 w 4309872"/>
              <a:gd name="connsiteY11" fmla="*/ 1322832 h 1566666"/>
              <a:gd name="connsiteX12" fmla="*/ 0 w 4309872"/>
              <a:gd name="connsiteY12" fmla="*/ 1316736 h 1566666"/>
              <a:gd name="connsiteX13" fmla="*/ 0 w 4309872"/>
              <a:gd name="connsiteY13" fmla="*/ 1097280 h 1566666"/>
              <a:gd name="connsiteX14" fmla="*/ 0 w 4309872"/>
              <a:gd name="connsiteY14" fmla="*/ 768096 h 1566666"/>
              <a:gd name="connsiteX15" fmla="*/ 0 w 4309872"/>
              <a:gd name="connsiteY15" fmla="*/ 768096 h 1566666"/>
              <a:gd name="connsiteX16" fmla="*/ 0 w 4309872"/>
              <a:gd name="connsiteY16" fmla="*/ 0 h 1566666"/>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0 w 4309872"/>
              <a:gd name="connsiteY12" fmla="*/ 131673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38100 w 4309872"/>
              <a:gd name="connsiteY12" fmla="*/ 131927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26416 w 4325112"/>
              <a:gd name="connsiteY11" fmla="*/ 1322832 h 1761738"/>
              <a:gd name="connsiteX12" fmla="*/ 0 w 4325112"/>
              <a:gd name="connsiteY12" fmla="*/ 1220216 h 1761738"/>
              <a:gd name="connsiteX13" fmla="*/ 15240 w 4325112"/>
              <a:gd name="connsiteY13" fmla="*/ 1097280 h 1761738"/>
              <a:gd name="connsiteX14" fmla="*/ 15240 w 4325112"/>
              <a:gd name="connsiteY14" fmla="*/ 768096 h 1761738"/>
              <a:gd name="connsiteX15" fmla="*/ 15240 w 4325112"/>
              <a:gd name="connsiteY15" fmla="*/ 768096 h 1761738"/>
              <a:gd name="connsiteX16" fmla="*/ 15240 w 432511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0 w 4325112"/>
              <a:gd name="connsiteY11" fmla="*/ 1220216 h 1761738"/>
              <a:gd name="connsiteX12" fmla="*/ 15240 w 4325112"/>
              <a:gd name="connsiteY12" fmla="*/ 1097280 h 1761738"/>
              <a:gd name="connsiteX13" fmla="*/ 15240 w 4325112"/>
              <a:gd name="connsiteY13" fmla="*/ 768096 h 1761738"/>
              <a:gd name="connsiteX14" fmla="*/ 15240 w 4325112"/>
              <a:gd name="connsiteY14" fmla="*/ 768096 h 1761738"/>
              <a:gd name="connsiteX15" fmla="*/ 15240 w 4325112"/>
              <a:gd name="connsiteY15"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0 w 4309872"/>
              <a:gd name="connsiteY11" fmla="*/ 1097280 h 1761738"/>
              <a:gd name="connsiteX12" fmla="*/ 0 w 4309872"/>
              <a:gd name="connsiteY12" fmla="*/ 768096 h 1761738"/>
              <a:gd name="connsiteX13" fmla="*/ 0 w 4309872"/>
              <a:gd name="connsiteY13" fmla="*/ 768096 h 1761738"/>
              <a:gd name="connsiteX14" fmla="*/ 0 w 4309872"/>
              <a:gd name="connsiteY14" fmla="*/ 0 h 1761738"/>
              <a:gd name="connsiteX0" fmla="*/ 0 w 4309872"/>
              <a:gd name="connsiteY0" fmla="*/ 0 h 1766818"/>
              <a:gd name="connsiteX1" fmla="*/ 718312 w 4309872"/>
              <a:gd name="connsiteY1" fmla="*/ 0 h 1766818"/>
              <a:gd name="connsiteX2" fmla="*/ 718312 w 4309872"/>
              <a:gd name="connsiteY2" fmla="*/ 0 h 1766818"/>
              <a:gd name="connsiteX3" fmla="*/ 1795780 w 4309872"/>
              <a:gd name="connsiteY3" fmla="*/ 0 h 1766818"/>
              <a:gd name="connsiteX4" fmla="*/ 4309872 w 4309872"/>
              <a:gd name="connsiteY4" fmla="*/ 0 h 1766818"/>
              <a:gd name="connsiteX5" fmla="*/ 4309872 w 4309872"/>
              <a:gd name="connsiteY5" fmla="*/ 768096 h 1766818"/>
              <a:gd name="connsiteX6" fmla="*/ 4309872 w 4309872"/>
              <a:gd name="connsiteY6" fmla="*/ 768096 h 1766818"/>
              <a:gd name="connsiteX7" fmla="*/ 4309872 w 4309872"/>
              <a:gd name="connsiteY7" fmla="*/ 1097280 h 1766818"/>
              <a:gd name="connsiteX8" fmla="*/ 4309872 w 4309872"/>
              <a:gd name="connsiteY8" fmla="*/ 1316736 h 1766818"/>
              <a:gd name="connsiteX9" fmla="*/ 1795780 w 4309872"/>
              <a:gd name="connsiteY9" fmla="*/ 1316736 h 1766818"/>
              <a:gd name="connsiteX10" fmla="*/ 2826 w 4309872"/>
              <a:gd name="connsiteY10" fmla="*/ 1766818 h 1766818"/>
              <a:gd name="connsiteX11" fmla="*/ 0 w 4309872"/>
              <a:gd name="connsiteY11" fmla="*/ 1097280 h 1766818"/>
              <a:gd name="connsiteX12" fmla="*/ 0 w 4309872"/>
              <a:gd name="connsiteY12" fmla="*/ 768096 h 1766818"/>
              <a:gd name="connsiteX13" fmla="*/ 0 w 4309872"/>
              <a:gd name="connsiteY13" fmla="*/ 768096 h 1766818"/>
              <a:gd name="connsiteX14" fmla="*/ 0 w 4309872"/>
              <a:gd name="connsiteY14" fmla="*/ 0 h 1766818"/>
              <a:gd name="connsiteX0" fmla="*/ 407077 w 4716949"/>
              <a:gd name="connsiteY0" fmla="*/ 0 h 1865641"/>
              <a:gd name="connsiteX1" fmla="*/ 1125389 w 4716949"/>
              <a:gd name="connsiteY1" fmla="*/ 0 h 1865641"/>
              <a:gd name="connsiteX2" fmla="*/ 1125389 w 4716949"/>
              <a:gd name="connsiteY2" fmla="*/ 0 h 1865641"/>
              <a:gd name="connsiteX3" fmla="*/ 2202857 w 4716949"/>
              <a:gd name="connsiteY3" fmla="*/ 0 h 1865641"/>
              <a:gd name="connsiteX4" fmla="*/ 4716949 w 4716949"/>
              <a:gd name="connsiteY4" fmla="*/ 0 h 1865641"/>
              <a:gd name="connsiteX5" fmla="*/ 4716949 w 4716949"/>
              <a:gd name="connsiteY5" fmla="*/ 768096 h 1865641"/>
              <a:gd name="connsiteX6" fmla="*/ 4716949 w 4716949"/>
              <a:gd name="connsiteY6" fmla="*/ 768096 h 1865641"/>
              <a:gd name="connsiteX7" fmla="*/ 4716949 w 4716949"/>
              <a:gd name="connsiteY7" fmla="*/ 1097280 h 1865641"/>
              <a:gd name="connsiteX8" fmla="*/ 4716949 w 4716949"/>
              <a:gd name="connsiteY8" fmla="*/ 1316736 h 1865641"/>
              <a:gd name="connsiteX9" fmla="*/ 2202857 w 4716949"/>
              <a:gd name="connsiteY9" fmla="*/ 1316736 h 1865641"/>
              <a:gd name="connsiteX10" fmla="*/ 0 w 4716949"/>
              <a:gd name="connsiteY10" fmla="*/ 1865641 h 1865641"/>
              <a:gd name="connsiteX11" fmla="*/ 407077 w 4716949"/>
              <a:gd name="connsiteY11" fmla="*/ 1097280 h 1865641"/>
              <a:gd name="connsiteX12" fmla="*/ 407077 w 4716949"/>
              <a:gd name="connsiteY12" fmla="*/ 768096 h 1865641"/>
              <a:gd name="connsiteX13" fmla="*/ 407077 w 4716949"/>
              <a:gd name="connsiteY13" fmla="*/ 768096 h 1865641"/>
              <a:gd name="connsiteX14" fmla="*/ 407077 w 4716949"/>
              <a:gd name="connsiteY14" fmla="*/ 0 h 186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16949" h="1865641">
                <a:moveTo>
                  <a:pt x="407077" y="0"/>
                </a:moveTo>
                <a:lnTo>
                  <a:pt x="1125389" y="0"/>
                </a:lnTo>
                <a:lnTo>
                  <a:pt x="1125389" y="0"/>
                </a:lnTo>
                <a:lnTo>
                  <a:pt x="2202857" y="0"/>
                </a:lnTo>
                <a:lnTo>
                  <a:pt x="4716949" y="0"/>
                </a:lnTo>
                <a:lnTo>
                  <a:pt x="4716949" y="768096"/>
                </a:lnTo>
                <a:lnTo>
                  <a:pt x="4716949" y="768096"/>
                </a:lnTo>
                <a:lnTo>
                  <a:pt x="4716949" y="1097280"/>
                </a:lnTo>
                <a:lnTo>
                  <a:pt x="4716949" y="1316736"/>
                </a:lnTo>
                <a:lnTo>
                  <a:pt x="2202857" y="1316736"/>
                </a:lnTo>
                <a:lnTo>
                  <a:pt x="0" y="1865641"/>
                </a:lnTo>
                <a:lnTo>
                  <a:pt x="407077" y="1097280"/>
                </a:lnTo>
                <a:lnTo>
                  <a:pt x="407077" y="768096"/>
                </a:lnTo>
                <a:lnTo>
                  <a:pt x="407077" y="768096"/>
                </a:lnTo>
                <a:lnTo>
                  <a:pt x="407077"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2B8639EA-262D-4173-97DF-164445AB0D5B}"/>
              </a:ext>
            </a:extLst>
          </p:cNvPr>
          <p:cNvSpPr txBox="1"/>
          <p:nvPr/>
        </p:nvSpPr>
        <p:spPr>
          <a:xfrm>
            <a:off x="5271918" y="1416379"/>
            <a:ext cx="3821880" cy="461665"/>
          </a:xfrm>
          <a:prstGeom prst="rect">
            <a:avLst/>
          </a:prstGeom>
          <a:noFill/>
        </p:spPr>
        <p:txBody>
          <a:bodyPr wrap="none" rtlCol="0">
            <a:spAutoFit/>
          </a:bodyPr>
          <a:lstStyle/>
          <a:p>
            <a:r>
              <a:rPr lang="en-US" sz="2400" b="1" dirty="0">
                <a:solidFill>
                  <a:schemeClr val="bg1"/>
                </a:solidFill>
              </a:rPr>
              <a:t>Thank you for telling me.</a:t>
            </a:r>
          </a:p>
        </p:txBody>
      </p:sp>
      <p:sp>
        <p:nvSpPr>
          <p:cNvPr id="12" name="TextBox 11">
            <a:extLst>
              <a:ext uri="{FF2B5EF4-FFF2-40B4-BE49-F238E27FC236}">
                <a16:creationId xmlns:a16="http://schemas.microsoft.com/office/drawing/2014/main" id="{9B7B0613-A7D5-4F67-AE63-21FE6435CCB9}"/>
              </a:ext>
            </a:extLst>
          </p:cNvPr>
          <p:cNvSpPr txBox="1"/>
          <p:nvPr/>
        </p:nvSpPr>
        <p:spPr>
          <a:xfrm>
            <a:off x="5174794" y="3655590"/>
            <a:ext cx="2114681" cy="461665"/>
          </a:xfrm>
          <a:prstGeom prst="rect">
            <a:avLst/>
          </a:prstGeom>
          <a:noFill/>
        </p:spPr>
        <p:txBody>
          <a:bodyPr wrap="none" rtlCol="0">
            <a:spAutoFit/>
          </a:bodyPr>
          <a:lstStyle/>
          <a:p>
            <a:r>
              <a:rPr lang="en-US" sz="2400" b="1" dirty="0">
                <a:solidFill>
                  <a:schemeClr val="bg1"/>
                </a:solidFill>
              </a:rPr>
              <a:t>I believe you.</a:t>
            </a:r>
          </a:p>
        </p:txBody>
      </p:sp>
      <p:sp>
        <p:nvSpPr>
          <p:cNvPr id="13" name="Speech Bubble: Rectangle 7">
            <a:extLst>
              <a:ext uri="{FF2B5EF4-FFF2-40B4-BE49-F238E27FC236}">
                <a16:creationId xmlns:a16="http://schemas.microsoft.com/office/drawing/2014/main" id="{2C062513-46D3-475D-BB00-CFA652FB099C}"/>
              </a:ext>
            </a:extLst>
          </p:cNvPr>
          <p:cNvSpPr/>
          <p:nvPr/>
        </p:nvSpPr>
        <p:spPr>
          <a:xfrm>
            <a:off x="5299301" y="4417472"/>
            <a:ext cx="6397399" cy="937376"/>
          </a:xfrm>
          <a:custGeom>
            <a:avLst/>
            <a:gdLst>
              <a:gd name="connsiteX0" fmla="*/ 0 w 4309872"/>
              <a:gd name="connsiteY0" fmla="*/ 0 h 1316736"/>
              <a:gd name="connsiteX1" fmla="*/ 718312 w 4309872"/>
              <a:gd name="connsiteY1" fmla="*/ 0 h 1316736"/>
              <a:gd name="connsiteX2" fmla="*/ 718312 w 4309872"/>
              <a:gd name="connsiteY2" fmla="*/ 0 h 1316736"/>
              <a:gd name="connsiteX3" fmla="*/ 1795780 w 4309872"/>
              <a:gd name="connsiteY3" fmla="*/ 0 h 1316736"/>
              <a:gd name="connsiteX4" fmla="*/ 4309872 w 4309872"/>
              <a:gd name="connsiteY4" fmla="*/ 0 h 1316736"/>
              <a:gd name="connsiteX5" fmla="*/ 4309872 w 4309872"/>
              <a:gd name="connsiteY5" fmla="*/ 768096 h 1316736"/>
              <a:gd name="connsiteX6" fmla="*/ 4309872 w 4309872"/>
              <a:gd name="connsiteY6" fmla="*/ 768096 h 1316736"/>
              <a:gd name="connsiteX7" fmla="*/ 4309872 w 4309872"/>
              <a:gd name="connsiteY7" fmla="*/ 1097280 h 1316736"/>
              <a:gd name="connsiteX8" fmla="*/ 4309872 w 4309872"/>
              <a:gd name="connsiteY8" fmla="*/ 1316736 h 1316736"/>
              <a:gd name="connsiteX9" fmla="*/ 1795780 w 4309872"/>
              <a:gd name="connsiteY9" fmla="*/ 1316736 h 1316736"/>
              <a:gd name="connsiteX10" fmla="*/ 769398 w 4309872"/>
              <a:gd name="connsiteY10" fmla="*/ 1566666 h 1316736"/>
              <a:gd name="connsiteX11" fmla="*/ 718312 w 4309872"/>
              <a:gd name="connsiteY11" fmla="*/ 1316736 h 1316736"/>
              <a:gd name="connsiteX12" fmla="*/ 0 w 4309872"/>
              <a:gd name="connsiteY12" fmla="*/ 1316736 h 1316736"/>
              <a:gd name="connsiteX13" fmla="*/ 0 w 4309872"/>
              <a:gd name="connsiteY13" fmla="*/ 1097280 h 1316736"/>
              <a:gd name="connsiteX14" fmla="*/ 0 w 4309872"/>
              <a:gd name="connsiteY14" fmla="*/ 768096 h 1316736"/>
              <a:gd name="connsiteX15" fmla="*/ 0 w 4309872"/>
              <a:gd name="connsiteY15" fmla="*/ 768096 h 1316736"/>
              <a:gd name="connsiteX16" fmla="*/ 0 w 4309872"/>
              <a:gd name="connsiteY16" fmla="*/ 0 h 1316736"/>
              <a:gd name="connsiteX0" fmla="*/ 0 w 4309872"/>
              <a:gd name="connsiteY0" fmla="*/ 0 h 1566666"/>
              <a:gd name="connsiteX1" fmla="*/ 718312 w 4309872"/>
              <a:gd name="connsiteY1" fmla="*/ 0 h 1566666"/>
              <a:gd name="connsiteX2" fmla="*/ 718312 w 4309872"/>
              <a:gd name="connsiteY2" fmla="*/ 0 h 1566666"/>
              <a:gd name="connsiteX3" fmla="*/ 1795780 w 4309872"/>
              <a:gd name="connsiteY3" fmla="*/ 0 h 1566666"/>
              <a:gd name="connsiteX4" fmla="*/ 4309872 w 4309872"/>
              <a:gd name="connsiteY4" fmla="*/ 0 h 1566666"/>
              <a:gd name="connsiteX5" fmla="*/ 4309872 w 4309872"/>
              <a:gd name="connsiteY5" fmla="*/ 768096 h 1566666"/>
              <a:gd name="connsiteX6" fmla="*/ 4309872 w 4309872"/>
              <a:gd name="connsiteY6" fmla="*/ 768096 h 1566666"/>
              <a:gd name="connsiteX7" fmla="*/ 4309872 w 4309872"/>
              <a:gd name="connsiteY7" fmla="*/ 1097280 h 1566666"/>
              <a:gd name="connsiteX8" fmla="*/ 4309872 w 4309872"/>
              <a:gd name="connsiteY8" fmla="*/ 1316736 h 1566666"/>
              <a:gd name="connsiteX9" fmla="*/ 1795780 w 4309872"/>
              <a:gd name="connsiteY9" fmla="*/ 1316736 h 1566666"/>
              <a:gd name="connsiteX10" fmla="*/ 769398 w 4309872"/>
              <a:gd name="connsiteY10" fmla="*/ 1566666 h 1566666"/>
              <a:gd name="connsiteX11" fmla="*/ 11176 w 4309872"/>
              <a:gd name="connsiteY11" fmla="*/ 1322832 h 1566666"/>
              <a:gd name="connsiteX12" fmla="*/ 0 w 4309872"/>
              <a:gd name="connsiteY12" fmla="*/ 1316736 h 1566666"/>
              <a:gd name="connsiteX13" fmla="*/ 0 w 4309872"/>
              <a:gd name="connsiteY13" fmla="*/ 1097280 h 1566666"/>
              <a:gd name="connsiteX14" fmla="*/ 0 w 4309872"/>
              <a:gd name="connsiteY14" fmla="*/ 768096 h 1566666"/>
              <a:gd name="connsiteX15" fmla="*/ 0 w 4309872"/>
              <a:gd name="connsiteY15" fmla="*/ 768096 h 1566666"/>
              <a:gd name="connsiteX16" fmla="*/ 0 w 4309872"/>
              <a:gd name="connsiteY16" fmla="*/ 0 h 1566666"/>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0 w 4309872"/>
              <a:gd name="connsiteY12" fmla="*/ 131673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38100 w 4309872"/>
              <a:gd name="connsiteY12" fmla="*/ 131927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26416 w 4325112"/>
              <a:gd name="connsiteY11" fmla="*/ 1322832 h 1761738"/>
              <a:gd name="connsiteX12" fmla="*/ 0 w 4325112"/>
              <a:gd name="connsiteY12" fmla="*/ 1220216 h 1761738"/>
              <a:gd name="connsiteX13" fmla="*/ 15240 w 4325112"/>
              <a:gd name="connsiteY13" fmla="*/ 1097280 h 1761738"/>
              <a:gd name="connsiteX14" fmla="*/ 15240 w 4325112"/>
              <a:gd name="connsiteY14" fmla="*/ 768096 h 1761738"/>
              <a:gd name="connsiteX15" fmla="*/ 15240 w 4325112"/>
              <a:gd name="connsiteY15" fmla="*/ 768096 h 1761738"/>
              <a:gd name="connsiteX16" fmla="*/ 15240 w 432511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0 w 4325112"/>
              <a:gd name="connsiteY11" fmla="*/ 1220216 h 1761738"/>
              <a:gd name="connsiteX12" fmla="*/ 15240 w 4325112"/>
              <a:gd name="connsiteY12" fmla="*/ 1097280 h 1761738"/>
              <a:gd name="connsiteX13" fmla="*/ 15240 w 4325112"/>
              <a:gd name="connsiteY13" fmla="*/ 768096 h 1761738"/>
              <a:gd name="connsiteX14" fmla="*/ 15240 w 4325112"/>
              <a:gd name="connsiteY14" fmla="*/ 768096 h 1761738"/>
              <a:gd name="connsiteX15" fmla="*/ 15240 w 4325112"/>
              <a:gd name="connsiteY15"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0 w 4309872"/>
              <a:gd name="connsiteY11" fmla="*/ 1097280 h 1761738"/>
              <a:gd name="connsiteX12" fmla="*/ 0 w 4309872"/>
              <a:gd name="connsiteY12" fmla="*/ 768096 h 1761738"/>
              <a:gd name="connsiteX13" fmla="*/ 0 w 4309872"/>
              <a:gd name="connsiteY13" fmla="*/ 768096 h 1761738"/>
              <a:gd name="connsiteX14" fmla="*/ 0 w 4309872"/>
              <a:gd name="connsiteY14" fmla="*/ 0 h 1761738"/>
              <a:gd name="connsiteX0" fmla="*/ 0 w 4309872"/>
              <a:gd name="connsiteY0" fmla="*/ 0 h 1766818"/>
              <a:gd name="connsiteX1" fmla="*/ 718312 w 4309872"/>
              <a:gd name="connsiteY1" fmla="*/ 0 h 1766818"/>
              <a:gd name="connsiteX2" fmla="*/ 718312 w 4309872"/>
              <a:gd name="connsiteY2" fmla="*/ 0 h 1766818"/>
              <a:gd name="connsiteX3" fmla="*/ 1795780 w 4309872"/>
              <a:gd name="connsiteY3" fmla="*/ 0 h 1766818"/>
              <a:gd name="connsiteX4" fmla="*/ 4309872 w 4309872"/>
              <a:gd name="connsiteY4" fmla="*/ 0 h 1766818"/>
              <a:gd name="connsiteX5" fmla="*/ 4309872 w 4309872"/>
              <a:gd name="connsiteY5" fmla="*/ 768096 h 1766818"/>
              <a:gd name="connsiteX6" fmla="*/ 4309872 w 4309872"/>
              <a:gd name="connsiteY6" fmla="*/ 768096 h 1766818"/>
              <a:gd name="connsiteX7" fmla="*/ 4309872 w 4309872"/>
              <a:gd name="connsiteY7" fmla="*/ 1097280 h 1766818"/>
              <a:gd name="connsiteX8" fmla="*/ 4309872 w 4309872"/>
              <a:gd name="connsiteY8" fmla="*/ 1316736 h 1766818"/>
              <a:gd name="connsiteX9" fmla="*/ 1795780 w 4309872"/>
              <a:gd name="connsiteY9" fmla="*/ 1316736 h 1766818"/>
              <a:gd name="connsiteX10" fmla="*/ 2826 w 4309872"/>
              <a:gd name="connsiteY10" fmla="*/ 1766818 h 1766818"/>
              <a:gd name="connsiteX11" fmla="*/ 0 w 4309872"/>
              <a:gd name="connsiteY11" fmla="*/ 1097280 h 1766818"/>
              <a:gd name="connsiteX12" fmla="*/ 0 w 4309872"/>
              <a:gd name="connsiteY12" fmla="*/ 768096 h 1766818"/>
              <a:gd name="connsiteX13" fmla="*/ 0 w 4309872"/>
              <a:gd name="connsiteY13" fmla="*/ 768096 h 1766818"/>
              <a:gd name="connsiteX14" fmla="*/ 0 w 4309872"/>
              <a:gd name="connsiteY14" fmla="*/ 0 h 1766818"/>
              <a:gd name="connsiteX0" fmla="*/ 407077 w 4716949"/>
              <a:gd name="connsiteY0" fmla="*/ 0 h 1865641"/>
              <a:gd name="connsiteX1" fmla="*/ 1125389 w 4716949"/>
              <a:gd name="connsiteY1" fmla="*/ 0 h 1865641"/>
              <a:gd name="connsiteX2" fmla="*/ 1125389 w 4716949"/>
              <a:gd name="connsiteY2" fmla="*/ 0 h 1865641"/>
              <a:gd name="connsiteX3" fmla="*/ 2202857 w 4716949"/>
              <a:gd name="connsiteY3" fmla="*/ 0 h 1865641"/>
              <a:gd name="connsiteX4" fmla="*/ 4716949 w 4716949"/>
              <a:gd name="connsiteY4" fmla="*/ 0 h 1865641"/>
              <a:gd name="connsiteX5" fmla="*/ 4716949 w 4716949"/>
              <a:gd name="connsiteY5" fmla="*/ 768096 h 1865641"/>
              <a:gd name="connsiteX6" fmla="*/ 4716949 w 4716949"/>
              <a:gd name="connsiteY6" fmla="*/ 768096 h 1865641"/>
              <a:gd name="connsiteX7" fmla="*/ 4716949 w 4716949"/>
              <a:gd name="connsiteY7" fmla="*/ 1097280 h 1865641"/>
              <a:gd name="connsiteX8" fmla="*/ 4716949 w 4716949"/>
              <a:gd name="connsiteY8" fmla="*/ 1316736 h 1865641"/>
              <a:gd name="connsiteX9" fmla="*/ 2202857 w 4716949"/>
              <a:gd name="connsiteY9" fmla="*/ 1316736 h 1865641"/>
              <a:gd name="connsiteX10" fmla="*/ 0 w 4716949"/>
              <a:gd name="connsiteY10" fmla="*/ 1865641 h 1865641"/>
              <a:gd name="connsiteX11" fmla="*/ 407077 w 4716949"/>
              <a:gd name="connsiteY11" fmla="*/ 1097280 h 1865641"/>
              <a:gd name="connsiteX12" fmla="*/ 407077 w 4716949"/>
              <a:gd name="connsiteY12" fmla="*/ 768096 h 1865641"/>
              <a:gd name="connsiteX13" fmla="*/ 407077 w 4716949"/>
              <a:gd name="connsiteY13" fmla="*/ 768096 h 1865641"/>
              <a:gd name="connsiteX14" fmla="*/ 407077 w 4716949"/>
              <a:gd name="connsiteY14" fmla="*/ 0 h 1865641"/>
              <a:gd name="connsiteX0" fmla="*/ 156360 w 4466232"/>
              <a:gd name="connsiteY0" fmla="*/ 0 h 2251585"/>
              <a:gd name="connsiteX1" fmla="*/ 874672 w 4466232"/>
              <a:gd name="connsiteY1" fmla="*/ 0 h 2251585"/>
              <a:gd name="connsiteX2" fmla="*/ 874672 w 4466232"/>
              <a:gd name="connsiteY2" fmla="*/ 0 h 2251585"/>
              <a:gd name="connsiteX3" fmla="*/ 1952140 w 4466232"/>
              <a:gd name="connsiteY3" fmla="*/ 0 h 2251585"/>
              <a:gd name="connsiteX4" fmla="*/ 4466232 w 4466232"/>
              <a:gd name="connsiteY4" fmla="*/ 0 h 2251585"/>
              <a:gd name="connsiteX5" fmla="*/ 4466232 w 4466232"/>
              <a:gd name="connsiteY5" fmla="*/ 768096 h 2251585"/>
              <a:gd name="connsiteX6" fmla="*/ 4466232 w 4466232"/>
              <a:gd name="connsiteY6" fmla="*/ 768096 h 2251585"/>
              <a:gd name="connsiteX7" fmla="*/ 4466232 w 4466232"/>
              <a:gd name="connsiteY7" fmla="*/ 1097280 h 2251585"/>
              <a:gd name="connsiteX8" fmla="*/ 4466232 w 4466232"/>
              <a:gd name="connsiteY8" fmla="*/ 1316736 h 2251585"/>
              <a:gd name="connsiteX9" fmla="*/ 1952140 w 4466232"/>
              <a:gd name="connsiteY9" fmla="*/ 1316736 h 2251585"/>
              <a:gd name="connsiteX10" fmla="*/ 0 w 4466232"/>
              <a:gd name="connsiteY10" fmla="*/ 2251585 h 2251585"/>
              <a:gd name="connsiteX11" fmla="*/ 156360 w 4466232"/>
              <a:gd name="connsiteY11" fmla="*/ 1097280 h 2251585"/>
              <a:gd name="connsiteX12" fmla="*/ 156360 w 4466232"/>
              <a:gd name="connsiteY12" fmla="*/ 768096 h 2251585"/>
              <a:gd name="connsiteX13" fmla="*/ 156360 w 4466232"/>
              <a:gd name="connsiteY13" fmla="*/ 768096 h 2251585"/>
              <a:gd name="connsiteX14" fmla="*/ 156360 w 4466232"/>
              <a:gd name="connsiteY14" fmla="*/ 0 h 2251585"/>
              <a:gd name="connsiteX0" fmla="*/ 952386 w 5262258"/>
              <a:gd name="connsiteY0" fmla="*/ 0 h 1978208"/>
              <a:gd name="connsiteX1" fmla="*/ 1670698 w 5262258"/>
              <a:gd name="connsiteY1" fmla="*/ 0 h 1978208"/>
              <a:gd name="connsiteX2" fmla="*/ 1670698 w 5262258"/>
              <a:gd name="connsiteY2" fmla="*/ 0 h 1978208"/>
              <a:gd name="connsiteX3" fmla="*/ 2748166 w 5262258"/>
              <a:gd name="connsiteY3" fmla="*/ 0 h 1978208"/>
              <a:gd name="connsiteX4" fmla="*/ 5262258 w 5262258"/>
              <a:gd name="connsiteY4" fmla="*/ 0 h 1978208"/>
              <a:gd name="connsiteX5" fmla="*/ 5262258 w 5262258"/>
              <a:gd name="connsiteY5" fmla="*/ 768096 h 1978208"/>
              <a:gd name="connsiteX6" fmla="*/ 5262258 w 5262258"/>
              <a:gd name="connsiteY6" fmla="*/ 768096 h 1978208"/>
              <a:gd name="connsiteX7" fmla="*/ 5262258 w 5262258"/>
              <a:gd name="connsiteY7" fmla="*/ 1097280 h 1978208"/>
              <a:gd name="connsiteX8" fmla="*/ 5262258 w 5262258"/>
              <a:gd name="connsiteY8" fmla="*/ 1316736 h 1978208"/>
              <a:gd name="connsiteX9" fmla="*/ 2748166 w 5262258"/>
              <a:gd name="connsiteY9" fmla="*/ 1316736 h 1978208"/>
              <a:gd name="connsiteX10" fmla="*/ 0 w 5262258"/>
              <a:gd name="connsiteY10" fmla="*/ 1978208 h 1978208"/>
              <a:gd name="connsiteX11" fmla="*/ 952386 w 5262258"/>
              <a:gd name="connsiteY11" fmla="*/ 1097280 h 1978208"/>
              <a:gd name="connsiteX12" fmla="*/ 952386 w 5262258"/>
              <a:gd name="connsiteY12" fmla="*/ 768096 h 1978208"/>
              <a:gd name="connsiteX13" fmla="*/ 952386 w 5262258"/>
              <a:gd name="connsiteY13" fmla="*/ 768096 h 1978208"/>
              <a:gd name="connsiteX14" fmla="*/ 952386 w 5262258"/>
              <a:gd name="connsiteY14" fmla="*/ 0 h 1978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62258" h="1978208">
                <a:moveTo>
                  <a:pt x="952386" y="0"/>
                </a:moveTo>
                <a:lnTo>
                  <a:pt x="1670698" y="0"/>
                </a:lnTo>
                <a:lnTo>
                  <a:pt x="1670698" y="0"/>
                </a:lnTo>
                <a:lnTo>
                  <a:pt x="2748166" y="0"/>
                </a:lnTo>
                <a:lnTo>
                  <a:pt x="5262258" y="0"/>
                </a:lnTo>
                <a:lnTo>
                  <a:pt x="5262258" y="768096"/>
                </a:lnTo>
                <a:lnTo>
                  <a:pt x="5262258" y="768096"/>
                </a:lnTo>
                <a:lnTo>
                  <a:pt x="5262258" y="1097280"/>
                </a:lnTo>
                <a:lnTo>
                  <a:pt x="5262258" y="1316736"/>
                </a:lnTo>
                <a:lnTo>
                  <a:pt x="2748166" y="1316736"/>
                </a:lnTo>
                <a:lnTo>
                  <a:pt x="0" y="1978208"/>
                </a:lnTo>
                <a:lnTo>
                  <a:pt x="952386" y="1097280"/>
                </a:lnTo>
                <a:lnTo>
                  <a:pt x="952386" y="768096"/>
                </a:lnTo>
                <a:lnTo>
                  <a:pt x="952386" y="768096"/>
                </a:lnTo>
                <a:lnTo>
                  <a:pt x="952386" y="0"/>
                </a:lnTo>
                <a:close/>
              </a:path>
            </a:pathLst>
          </a:cu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0F8578AC-C362-468D-AF67-7BC44F457025}"/>
              </a:ext>
            </a:extLst>
          </p:cNvPr>
          <p:cNvSpPr txBox="1"/>
          <p:nvPr/>
        </p:nvSpPr>
        <p:spPr>
          <a:xfrm>
            <a:off x="6492153" y="4497681"/>
            <a:ext cx="5734459" cy="461665"/>
          </a:xfrm>
          <a:prstGeom prst="rect">
            <a:avLst/>
          </a:prstGeom>
          <a:noFill/>
        </p:spPr>
        <p:txBody>
          <a:bodyPr wrap="square" rtlCol="0">
            <a:spAutoFit/>
          </a:bodyPr>
          <a:lstStyle/>
          <a:p>
            <a:r>
              <a:rPr lang="en-US" sz="2400" b="1" dirty="0">
                <a:solidFill>
                  <a:schemeClr val="bg1"/>
                </a:solidFill>
              </a:rPr>
              <a:t>What happened was not your fault.</a:t>
            </a:r>
          </a:p>
        </p:txBody>
      </p:sp>
      <p:sp>
        <p:nvSpPr>
          <p:cNvPr id="15" name="Speech Bubble: Rectangle 7">
            <a:extLst>
              <a:ext uri="{FF2B5EF4-FFF2-40B4-BE49-F238E27FC236}">
                <a16:creationId xmlns:a16="http://schemas.microsoft.com/office/drawing/2014/main" id="{26516D51-BCC2-4EC7-92D1-AD0ADF3A12CA}"/>
              </a:ext>
            </a:extLst>
          </p:cNvPr>
          <p:cNvSpPr/>
          <p:nvPr/>
        </p:nvSpPr>
        <p:spPr>
          <a:xfrm flipV="1">
            <a:off x="4894920" y="5572190"/>
            <a:ext cx="5285400" cy="881388"/>
          </a:xfrm>
          <a:custGeom>
            <a:avLst/>
            <a:gdLst>
              <a:gd name="connsiteX0" fmla="*/ 0 w 4309872"/>
              <a:gd name="connsiteY0" fmla="*/ 0 h 1316736"/>
              <a:gd name="connsiteX1" fmla="*/ 718312 w 4309872"/>
              <a:gd name="connsiteY1" fmla="*/ 0 h 1316736"/>
              <a:gd name="connsiteX2" fmla="*/ 718312 w 4309872"/>
              <a:gd name="connsiteY2" fmla="*/ 0 h 1316736"/>
              <a:gd name="connsiteX3" fmla="*/ 1795780 w 4309872"/>
              <a:gd name="connsiteY3" fmla="*/ 0 h 1316736"/>
              <a:gd name="connsiteX4" fmla="*/ 4309872 w 4309872"/>
              <a:gd name="connsiteY4" fmla="*/ 0 h 1316736"/>
              <a:gd name="connsiteX5" fmla="*/ 4309872 w 4309872"/>
              <a:gd name="connsiteY5" fmla="*/ 768096 h 1316736"/>
              <a:gd name="connsiteX6" fmla="*/ 4309872 w 4309872"/>
              <a:gd name="connsiteY6" fmla="*/ 768096 h 1316736"/>
              <a:gd name="connsiteX7" fmla="*/ 4309872 w 4309872"/>
              <a:gd name="connsiteY7" fmla="*/ 1097280 h 1316736"/>
              <a:gd name="connsiteX8" fmla="*/ 4309872 w 4309872"/>
              <a:gd name="connsiteY8" fmla="*/ 1316736 h 1316736"/>
              <a:gd name="connsiteX9" fmla="*/ 1795780 w 4309872"/>
              <a:gd name="connsiteY9" fmla="*/ 1316736 h 1316736"/>
              <a:gd name="connsiteX10" fmla="*/ 769398 w 4309872"/>
              <a:gd name="connsiteY10" fmla="*/ 1566666 h 1316736"/>
              <a:gd name="connsiteX11" fmla="*/ 718312 w 4309872"/>
              <a:gd name="connsiteY11" fmla="*/ 1316736 h 1316736"/>
              <a:gd name="connsiteX12" fmla="*/ 0 w 4309872"/>
              <a:gd name="connsiteY12" fmla="*/ 1316736 h 1316736"/>
              <a:gd name="connsiteX13" fmla="*/ 0 w 4309872"/>
              <a:gd name="connsiteY13" fmla="*/ 1097280 h 1316736"/>
              <a:gd name="connsiteX14" fmla="*/ 0 w 4309872"/>
              <a:gd name="connsiteY14" fmla="*/ 768096 h 1316736"/>
              <a:gd name="connsiteX15" fmla="*/ 0 w 4309872"/>
              <a:gd name="connsiteY15" fmla="*/ 768096 h 1316736"/>
              <a:gd name="connsiteX16" fmla="*/ 0 w 4309872"/>
              <a:gd name="connsiteY16" fmla="*/ 0 h 1316736"/>
              <a:gd name="connsiteX0" fmla="*/ 0 w 4309872"/>
              <a:gd name="connsiteY0" fmla="*/ 0 h 1566666"/>
              <a:gd name="connsiteX1" fmla="*/ 718312 w 4309872"/>
              <a:gd name="connsiteY1" fmla="*/ 0 h 1566666"/>
              <a:gd name="connsiteX2" fmla="*/ 718312 w 4309872"/>
              <a:gd name="connsiteY2" fmla="*/ 0 h 1566666"/>
              <a:gd name="connsiteX3" fmla="*/ 1795780 w 4309872"/>
              <a:gd name="connsiteY3" fmla="*/ 0 h 1566666"/>
              <a:gd name="connsiteX4" fmla="*/ 4309872 w 4309872"/>
              <a:gd name="connsiteY4" fmla="*/ 0 h 1566666"/>
              <a:gd name="connsiteX5" fmla="*/ 4309872 w 4309872"/>
              <a:gd name="connsiteY5" fmla="*/ 768096 h 1566666"/>
              <a:gd name="connsiteX6" fmla="*/ 4309872 w 4309872"/>
              <a:gd name="connsiteY6" fmla="*/ 768096 h 1566666"/>
              <a:gd name="connsiteX7" fmla="*/ 4309872 w 4309872"/>
              <a:gd name="connsiteY7" fmla="*/ 1097280 h 1566666"/>
              <a:gd name="connsiteX8" fmla="*/ 4309872 w 4309872"/>
              <a:gd name="connsiteY8" fmla="*/ 1316736 h 1566666"/>
              <a:gd name="connsiteX9" fmla="*/ 1795780 w 4309872"/>
              <a:gd name="connsiteY9" fmla="*/ 1316736 h 1566666"/>
              <a:gd name="connsiteX10" fmla="*/ 769398 w 4309872"/>
              <a:gd name="connsiteY10" fmla="*/ 1566666 h 1566666"/>
              <a:gd name="connsiteX11" fmla="*/ 11176 w 4309872"/>
              <a:gd name="connsiteY11" fmla="*/ 1322832 h 1566666"/>
              <a:gd name="connsiteX12" fmla="*/ 0 w 4309872"/>
              <a:gd name="connsiteY12" fmla="*/ 1316736 h 1566666"/>
              <a:gd name="connsiteX13" fmla="*/ 0 w 4309872"/>
              <a:gd name="connsiteY13" fmla="*/ 1097280 h 1566666"/>
              <a:gd name="connsiteX14" fmla="*/ 0 w 4309872"/>
              <a:gd name="connsiteY14" fmla="*/ 768096 h 1566666"/>
              <a:gd name="connsiteX15" fmla="*/ 0 w 4309872"/>
              <a:gd name="connsiteY15" fmla="*/ 768096 h 1566666"/>
              <a:gd name="connsiteX16" fmla="*/ 0 w 4309872"/>
              <a:gd name="connsiteY16" fmla="*/ 0 h 1566666"/>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0 w 4309872"/>
              <a:gd name="connsiteY12" fmla="*/ 131673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38100 w 4309872"/>
              <a:gd name="connsiteY12" fmla="*/ 131927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26416 w 4325112"/>
              <a:gd name="connsiteY11" fmla="*/ 1322832 h 1761738"/>
              <a:gd name="connsiteX12" fmla="*/ 0 w 4325112"/>
              <a:gd name="connsiteY12" fmla="*/ 1220216 h 1761738"/>
              <a:gd name="connsiteX13" fmla="*/ 15240 w 4325112"/>
              <a:gd name="connsiteY13" fmla="*/ 1097280 h 1761738"/>
              <a:gd name="connsiteX14" fmla="*/ 15240 w 4325112"/>
              <a:gd name="connsiteY14" fmla="*/ 768096 h 1761738"/>
              <a:gd name="connsiteX15" fmla="*/ 15240 w 4325112"/>
              <a:gd name="connsiteY15" fmla="*/ 768096 h 1761738"/>
              <a:gd name="connsiteX16" fmla="*/ 15240 w 432511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0 w 4325112"/>
              <a:gd name="connsiteY11" fmla="*/ 1220216 h 1761738"/>
              <a:gd name="connsiteX12" fmla="*/ 15240 w 4325112"/>
              <a:gd name="connsiteY12" fmla="*/ 1097280 h 1761738"/>
              <a:gd name="connsiteX13" fmla="*/ 15240 w 4325112"/>
              <a:gd name="connsiteY13" fmla="*/ 768096 h 1761738"/>
              <a:gd name="connsiteX14" fmla="*/ 15240 w 4325112"/>
              <a:gd name="connsiteY14" fmla="*/ 768096 h 1761738"/>
              <a:gd name="connsiteX15" fmla="*/ 15240 w 4325112"/>
              <a:gd name="connsiteY15"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0 w 4309872"/>
              <a:gd name="connsiteY11" fmla="*/ 1097280 h 1761738"/>
              <a:gd name="connsiteX12" fmla="*/ 0 w 4309872"/>
              <a:gd name="connsiteY12" fmla="*/ 768096 h 1761738"/>
              <a:gd name="connsiteX13" fmla="*/ 0 w 4309872"/>
              <a:gd name="connsiteY13" fmla="*/ 768096 h 1761738"/>
              <a:gd name="connsiteX14" fmla="*/ 0 w 4309872"/>
              <a:gd name="connsiteY14" fmla="*/ 0 h 1761738"/>
              <a:gd name="connsiteX0" fmla="*/ 0 w 4309872"/>
              <a:gd name="connsiteY0" fmla="*/ 0 h 1766818"/>
              <a:gd name="connsiteX1" fmla="*/ 718312 w 4309872"/>
              <a:gd name="connsiteY1" fmla="*/ 0 h 1766818"/>
              <a:gd name="connsiteX2" fmla="*/ 718312 w 4309872"/>
              <a:gd name="connsiteY2" fmla="*/ 0 h 1766818"/>
              <a:gd name="connsiteX3" fmla="*/ 1795780 w 4309872"/>
              <a:gd name="connsiteY3" fmla="*/ 0 h 1766818"/>
              <a:gd name="connsiteX4" fmla="*/ 4309872 w 4309872"/>
              <a:gd name="connsiteY4" fmla="*/ 0 h 1766818"/>
              <a:gd name="connsiteX5" fmla="*/ 4309872 w 4309872"/>
              <a:gd name="connsiteY5" fmla="*/ 768096 h 1766818"/>
              <a:gd name="connsiteX6" fmla="*/ 4309872 w 4309872"/>
              <a:gd name="connsiteY6" fmla="*/ 768096 h 1766818"/>
              <a:gd name="connsiteX7" fmla="*/ 4309872 w 4309872"/>
              <a:gd name="connsiteY7" fmla="*/ 1097280 h 1766818"/>
              <a:gd name="connsiteX8" fmla="*/ 4309872 w 4309872"/>
              <a:gd name="connsiteY8" fmla="*/ 1316736 h 1766818"/>
              <a:gd name="connsiteX9" fmla="*/ 1795780 w 4309872"/>
              <a:gd name="connsiteY9" fmla="*/ 1316736 h 1766818"/>
              <a:gd name="connsiteX10" fmla="*/ 2826 w 4309872"/>
              <a:gd name="connsiteY10" fmla="*/ 1766818 h 1766818"/>
              <a:gd name="connsiteX11" fmla="*/ 0 w 4309872"/>
              <a:gd name="connsiteY11" fmla="*/ 1097280 h 1766818"/>
              <a:gd name="connsiteX12" fmla="*/ 0 w 4309872"/>
              <a:gd name="connsiteY12" fmla="*/ 768096 h 1766818"/>
              <a:gd name="connsiteX13" fmla="*/ 0 w 4309872"/>
              <a:gd name="connsiteY13" fmla="*/ 768096 h 1766818"/>
              <a:gd name="connsiteX14" fmla="*/ 0 w 4309872"/>
              <a:gd name="connsiteY14" fmla="*/ 0 h 1766818"/>
              <a:gd name="connsiteX0" fmla="*/ 407077 w 4716949"/>
              <a:gd name="connsiteY0" fmla="*/ 0 h 1865641"/>
              <a:gd name="connsiteX1" fmla="*/ 1125389 w 4716949"/>
              <a:gd name="connsiteY1" fmla="*/ 0 h 1865641"/>
              <a:gd name="connsiteX2" fmla="*/ 1125389 w 4716949"/>
              <a:gd name="connsiteY2" fmla="*/ 0 h 1865641"/>
              <a:gd name="connsiteX3" fmla="*/ 2202857 w 4716949"/>
              <a:gd name="connsiteY3" fmla="*/ 0 h 1865641"/>
              <a:gd name="connsiteX4" fmla="*/ 4716949 w 4716949"/>
              <a:gd name="connsiteY4" fmla="*/ 0 h 1865641"/>
              <a:gd name="connsiteX5" fmla="*/ 4716949 w 4716949"/>
              <a:gd name="connsiteY5" fmla="*/ 768096 h 1865641"/>
              <a:gd name="connsiteX6" fmla="*/ 4716949 w 4716949"/>
              <a:gd name="connsiteY6" fmla="*/ 768096 h 1865641"/>
              <a:gd name="connsiteX7" fmla="*/ 4716949 w 4716949"/>
              <a:gd name="connsiteY7" fmla="*/ 1097280 h 1865641"/>
              <a:gd name="connsiteX8" fmla="*/ 4716949 w 4716949"/>
              <a:gd name="connsiteY8" fmla="*/ 1316736 h 1865641"/>
              <a:gd name="connsiteX9" fmla="*/ 2202857 w 4716949"/>
              <a:gd name="connsiteY9" fmla="*/ 1316736 h 1865641"/>
              <a:gd name="connsiteX10" fmla="*/ 0 w 4716949"/>
              <a:gd name="connsiteY10" fmla="*/ 1865641 h 1865641"/>
              <a:gd name="connsiteX11" fmla="*/ 407077 w 4716949"/>
              <a:gd name="connsiteY11" fmla="*/ 1097280 h 1865641"/>
              <a:gd name="connsiteX12" fmla="*/ 407077 w 4716949"/>
              <a:gd name="connsiteY12" fmla="*/ 768096 h 1865641"/>
              <a:gd name="connsiteX13" fmla="*/ 407077 w 4716949"/>
              <a:gd name="connsiteY13" fmla="*/ 768096 h 1865641"/>
              <a:gd name="connsiteX14" fmla="*/ 407077 w 4716949"/>
              <a:gd name="connsiteY14" fmla="*/ 0 h 186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16949" h="1865641">
                <a:moveTo>
                  <a:pt x="407077" y="0"/>
                </a:moveTo>
                <a:lnTo>
                  <a:pt x="1125389" y="0"/>
                </a:lnTo>
                <a:lnTo>
                  <a:pt x="1125389" y="0"/>
                </a:lnTo>
                <a:lnTo>
                  <a:pt x="2202857" y="0"/>
                </a:lnTo>
                <a:lnTo>
                  <a:pt x="4716949" y="0"/>
                </a:lnTo>
                <a:lnTo>
                  <a:pt x="4716949" y="768096"/>
                </a:lnTo>
                <a:lnTo>
                  <a:pt x="4716949" y="768096"/>
                </a:lnTo>
                <a:lnTo>
                  <a:pt x="4716949" y="1097280"/>
                </a:lnTo>
                <a:lnTo>
                  <a:pt x="4716949" y="1316736"/>
                </a:lnTo>
                <a:lnTo>
                  <a:pt x="2202857" y="1316736"/>
                </a:lnTo>
                <a:lnTo>
                  <a:pt x="0" y="1865641"/>
                </a:lnTo>
                <a:lnTo>
                  <a:pt x="407077" y="1097280"/>
                </a:lnTo>
                <a:lnTo>
                  <a:pt x="407077" y="768096"/>
                </a:lnTo>
                <a:lnTo>
                  <a:pt x="407077" y="768096"/>
                </a:lnTo>
                <a:lnTo>
                  <a:pt x="407077" y="0"/>
                </a:lnTo>
                <a:close/>
              </a:path>
            </a:pathLst>
          </a:cu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1E53594-26E0-4786-95DA-24DFBA68B8B1}"/>
              </a:ext>
            </a:extLst>
          </p:cNvPr>
          <p:cNvSpPr txBox="1"/>
          <p:nvPr/>
        </p:nvSpPr>
        <p:spPr>
          <a:xfrm>
            <a:off x="5325128" y="5897527"/>
            <a:ext cx="6012797" cy="461665"/>
          </a:xfrm>
          <a:prstGeom prst="rect">
            <a:avLst/>
          </a:prstGeom>
          <a:noFill/>
        </p:spPr>
        <p:txBody>
          <a:bodyPr wrap="square" rtlCol="0">
            <a:spAutoFit/>
          </a:bodyPr>
          <a:lstStyle/>
          <a:p>
            <a:r>
              <a:rPr lang="en-US" sz="2400" b="1" dirty="0">
                <a:solidFill>
                  <a:schemeClr val="bg1"/>
                </a:solidFill>
              </a:rPr>
              <a:t>I am sorry this happened to you.</a:t>
            </a:r>
          </a:p>
        </p:txBody>
      </p:sp>
      <p:sp>
        <p:nvSpPr>
          <p:cNvPr id="17" name="Speech Bubble: Rectangle 7">
            <a:extLst>
              <a:ext uri="{FF2B5EF4-FFF2-40B4-BE49-F238E27FC236}">
                <a16:creationId xmlns:a16="http://schemas.microsoft.com/office/drawing/2014/main" id="{B34BC7FB-F5E8-4922-9281-484DB73D883A}"/>
              </a:ext>
            </a:extLst>
          </p:cNvPr>
          <p:cNvSpPr/>
          <p:nvPr/>
        </p:nvSpPr>
        <p:spPr>
          <a:xfrm>
            <a:off x="6096000" y="2320005"/>
            <a:ext cx="5600700" cy="1108773"/>
          </a:xfrm>
          <a:custGeom>
            <a:avLst/>
            <a:gdLst>
              <a:gd name="connsiteX0" fmla="*/ 0 w 4309872"/>
              <a:gd name="connsiteY0" fmla="*/ 0 h 1316736"/>
              <a:gd name="connsiteX1" fmla="*/ 718312 w 4309872"/>
              <a:gd name="connsiteY1" fmla="*/ 0 h 1316736"/>
              <a:gd name="connsiteX2" fmla="*/ 718312 w 4309872"/>
              <a:gd name="connsiteY2" fmla="*/ 0 h 1316736"/>
              <a:gd name="connsiteX3" fmla="*/ 1795780 w 4309872"/>
              <a:gd name="connsiteY3" fmla="*/ 0 h 1316736"/>
              <a:gd name="connsiteX4" fmla="*/ 4309872 w 4309872"/>
              <a:gd name="connsiteY4" fmla="*/ 0 h 1316736"/>
              <a:gd name="connsiteX5" fmla="*/ 4309872 w 4309872"/>
              <a:gd name="connsiteY5" fmla="*/ 768096 h 1316736"/>
              <a:gd name="connsiteX6" fmla="*/ 4309872 w 4309872"/>
              <a:gd name="connsiteY6" fmla="*/ 768096 h 1316736"/>
              <a:gd name="connsiteX7" fmla="*/ 4309872 w 4309872"/>
              <a:gd name="connsiteY7" fmla="*/ 1097280 h 1316736"/>
              <a:gd name="connsiteX8" fmla="*/ 4309872 w 4309872"/>
              <a:gd name="connsiteY8" fmla="*/ 1316736 h 1316736"/>
              <a:gd name="connsiteX9" fmla="*/ 1795780 w 4309872"/>
              <a:gd name="connsiteY9" fmla="*/ 1316736 h 1316736"/>
              <a:gd name="connsiteX10" fmla="*/ 769398 w 4309872"/>
              <a:gd name="connsiteY10" fmla="*/ 1566666 h 1316736"/>
              <a:gd name="connsiteX11" fmla="*/ 718312 w 4309872"/>
              <a:gd name="connsiteY11" fmla="*/ 1316736 h 1316736"/>
              <a:gd name="connsiteX12" fmla="*/ 0 w 4309872"/>
              <a:gd name="connsiteY12" fmla="*/ 1316736 h 1316736"/>
              <a:gd name="connsiteX13" fmla="*/ 0 w 4309872"/>
              <a:gd name="connsiteY13" fmla="*/ 1097280 h 1316736"/>
              <a:gd name="connsiteX14" fmla="*/ 0 w 4309872"/>
              <a:gd name="connsiteY14" fmla="*/ 768096 h 1316736"/>
              <a:gd name="connsiteX15" fmla="*/ 0 w 4309872"/>
              <a:gd name="connsiteY15" fmla="*/ 768096 h 1316736"/>
              <a:gd name="connsiteX16" fmla="*/ 0 w 4309872"/>
              <a:gd name="connsiteY16" fmla="*/ 0 h 1316736"/>
              <a:gd name="connsiteX0" fmla="*/ 0 w 4309872"/>
              <a:gd name="connsiteY0" fmla="*/ 0 h 1566666"/>
              <a:gd name="connsiteX1" fmla="*/ 718312 w 4309872"/>
              <a:gd name="connsiteY1" fmla="*/ 0 h 1566666"/>
              <a:gd name="connsiteX2" fmla="*/ 718312 w 4309872"/>
              <a:gd name="connsiteY2" fmla="*/ 0 h 1566666"/>
              <a:gd name="connsiteX3" fmla="*/ 1795780 w 4309872"/>
              <a:gd name="connsiteY3" fmla="*/ 0 h 1566666"/>
              <a:gd name="connsiteX4" fmla="*/ 4309872 w 4309872"/>
              <a:gd name="connsiteY4" fmla="*/ 0 h 1566666"/>
              <a:gd name="connsiteX5" fmla="*/ 4309872 w 4309872"/>
              <a:gd name="connsiteY5" fmla="*/ 768096 h 1566666"/>
              <a:gd name="connsiteX6" fmla="*/ 4309872 w 4309872"/>
              <a:gd name="connsiteY6" fmla="*/ 768096 h 1566666"/>
              <a:gd name="connsiteX7" fmla="*/ 4309872 w 4309872"/>
              <a:gd name="connsiteY7" fmla="*/ 1097280 h 1566666"/>
              <a:gd name="connsiteX8" fmla="*/ 4309872 w 4309872"/>
              <a:gd name="connsiteY8" fmla="*/ 1316736 h 1566666"/>
              <a:gd name="connsiteX9" fmla="*/ 1795780 w 4309872"/>
              <a:gd name="connsiteY9" fmla="*/ 1316736 h 1566666"/>
              <a:gd name="connsiteX10" fmla="*/ 769398 w 4309872"/>
              <a:gd name="connsiteY10" fmla="*/ 1566666 h 1566666"/>
              <a:gd name="connsiteX11" fmla="*/ 11176 w 4309872"/>
              <a:gd name="connsiteY11" fmla="*/ 1322832 h 1566666"/>
              <a:gd name="connsiteX12" fmla="*/ 0 w 4309872"/>
              <a:gd name="connsiteY12" fmla="*/ 1316736 h 1566666"/>
              <a:gd name="connsiteX13" fmla="*/ 0 w 4309872"/>
              <a:gd name="connsiteY13" fmla="*/ 1097280 h 1566666"/>
              <a:gd name="connsiteX14" fmla="*/ 0 w 4309872"/>
              <a:gd name="connsiteY14" fmla="*/ 768096 h 1566666"/>
              <a:gd name="connsiteX15" fmla="*/ 0 w 4309872"/>
              <a:gd name="connsiteY15" fmla="*/ 768096 h 1566666"/>
              <a:gd name="connsiteX16" fmla="*/ 0 w 4309872"/>
              <a:gd name="connsiteY16" fmla="*/ 0 h 1566666"/>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0 w 4309872"/>
              <a:gd name="connsiteY12" fmla="*/ 131673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11176 w 4309872"/>
              <a:gd name="connsiteY11" fmla="*/ 1322832 h 1761738"/>
              <a:gd name="connsiteX12" fmla="*/ 38100 w 4309872"/>
              <a:gd name="connsiteY12" fmla="*/ 1319276 h 1761738"/>
              <a:gd name="connsiteX13" fmla="*/ 0 w 4309872"/>
              <a:gd name="connsiteY13" fmla="*/ 1097280 h 1761738"/>
              <a:gd name="connsiteX14" fmla="*/ 0 w 4309872"/>
              <a:gd name="connsiteY14" fmla="*/ 768096 h 1761738"/>
              <a:gd name="connsiteX15" fmla="*/ 0 w 4309872"/>
              <a:gd name="connsiteY15" fmla="*/ 768096 h 1761738"/>
              <a:gd name="connsiteX16" fmla="*/ 0 w 430987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26416 w 4325112"/>
              <a:gd name="connsiteY11" fmla="*/ 1322832 h 1761738"/>
              <a:gd name="connsiteX12" fmla="*/ 0 w 4325112"/>
              <a:gd name="connsiteY12" fmla="*/ 1220216 h 1761738"/>
              <a:gd name="connsiteX13" fmla="*/ 15240 w 4325112"/>
              <a:gd name="connsiteY13" fmla="*/ 1097280 h 1761738"/>
              <a:gd name="connsiteX14" fmla="*/ 15240 w 4325112"/>
              <a:gd name="connsiteY14" fmla="*/ 768096 h 1761738"/>
              <a:gd name="connsiteX15" fmla="*/ 15240 w 4325112"/>
              <a:gd name="connsiteY15" fmla="*/ 768096 h 1761738"/>
              <a:gd name="connsiteX16" fmla="*/ 15240 w 4325112"/>
              <a:gd name="connsiteY16" fmla="*/ 0 h 1761738"/>
              <a:gd name="connsiteX0" fmla="*/ 15240 w 4325112"/>
              <a:gd name="connsiteY0" fmla="*/ 0 h 1761738"/>
              <a:gd name="connsiteX1" fmla="*/ 733552 w 4325112"/>
              <a:gd name="connsiteY1" fmla="*/ 0 h 1761738"/>
              <a:gd name="connsiteX2" fmla="*/ 733552 w 4325112"/>
              <a:gd name="connsiteY2" fmla="*/ 0 h 1761738"/>
              <a:gd name="connsiteX3" fmla="*/ 1811020 w 4325112"/>
              <a:gd name="connsiteY3" fmla="*/ 0 h 1761738"/>
              <a:gd name="connsiteX4" fmla="*/ 4325112 w 4325112"/>
              <a:gd name="connsiteY4" fmla="*/ 0 h 1761738"/>
              <a:gd name="connsiteX5" fmla="*/ 4325112 w 4325112"/>
              <a:gd name="connsiteY5" fmla="*/ 768096 h 1761738"/>
              <a:gd name="connsiteX6" fmla="*/ 4325112 w 4325112"/>
              <a:gd name="connsiteY6" fmla="*/ 768096 h 1761738"/>
              <a:gd name="connsiteX7" fmla="*/ 4325112 w 4325112"/>
              <a:gd name="connsiteY7" fmla="*/ 1097280 h 1761738"/>
              <a:gd name="connsiteX8" fmla="*/ 4325112 w 4325112"/>
              <a:gd name="connsiteY8" fmla="*/ 1316736 h 1761738"/>
              <a:gd name="connsiteX9" fmla="*/ 1811020 w 4325112"/>
              <a:gd name="connsiteY9" fmla="*/ 1316736 h 1761738"/>
              <a:gd name="connsiteX10" fmla="*/ 40926 w 4325112"/>
              <a:gd name="connsiteY10" fmla="*/ 1761738 h 1761738"/>
              <a:gd name="connsiteX11" fmla="*/ 0 w 4325112"/>
              <a:gd name="connsiteY11" fmla="*/ 1220216 h 1761738"/>
              <a:gd name="connsiteX12" fmla="*/ 15240 w 4325112"/>
              <a:gd name="connsiteY12" fmla="*/ 1097280 h 1761738"/>
              <a:gd name="connsiteX13" fmla="*/ 15240 w 4325112"/>
              <a:gd name="connsiteY13" fmla="*/ 768096 h 1761738"/>
              <a:gd name="connsiteX14" fmla="*/ 15240 w 4325112"/>
              <a:gd name="connsiteY14" fmla="*/ 768096 h 1761738"/>
              <a:gd name="connsiteX15" fmla="*/ 15240 w 4325112"/>
              <a:gd name="connsiteY15" fmla="*/ 0 h 1761738"/>
              <a:gd name="connsiteX0" fmla="*/ 0 w 4309872"/>
              <a:gd name="connsiteY0" fmla="*/ 0 h 1761738"/>
              <a:gd name="connsiteX1" fmla="*/ 718312 w 4309872"/>
              <a:gd name="connsiteY1" fmla="*/ 0 h 1761738"/>
              <a:gd name="connsiteX2" fmla="*/ 718312 w 4309872"/>
              <a:gd name="connsiteY2" fmla="*/ 0 h 1761738"/>
              <a:gd name="connsiteX3" fmla="*/ 1795780 w 4309872"/>
              <a:gd name="connsiteY3" fmla="*/ 0 h 1761738"/>
              <a:gd name="connsiteX4" fmla="*/ 4309872 w 4309872"/>
              <a:gd name="connsiteY4" fmla="*/ 0 h 1761738"/>
              <a:gd name="connsiteX5" fmla="*/ 4309872 w 4309872"/>
              <a:gd name="connsiteY5" fmla="*/ 768096 h 1761738"/>
              <a:gd name="connsiteX6" fmla="*/ 4309872 w 4309872"/>
              <a:gd name="connsiteY6" fmla="*/ 768096 h 1761738"/>
              <a:gd name="connsiteX7" fmla="*/ 4309872 w 4309872"/>
              <a:gd name="connsiteY7" fmla="*/ 1097280 h 1761738"/>
              <a:gd name="connsiteX8" fmla="*/ 4309872 w 4309872"/>
              <a:gd name="connsiteY8" fmla="*/ 1316736 h 1761738"/>
              <a:gd name="connsiteX9" fmla="*/ 1795780 w 4309872"/>
              <a:gd name="connsiteY9" fmla="*/ 1316736 h 1761738"/>
              <a:gd name="connsiteX10" fmla="*/ 25686 w 4309872"/>
              <a:gd name="connsiteY10" fmla="*/ 1761738 h 1761738"/>
              <a:gd name="connsiteX11" fmla="*/ 0 w 4309872"/>
              <a:gd name="connsiteY11" fmla="*/ 1097280 h 1761738"/>
              <a:gd name="connsiteX12" fmla="*/ 0 w 4309872"/>
              <a:gd name="connsiteY12" fmla="*/ 768096 h 1761738"/>
              <a:gd name="connsiteX13" fmla="*/ 0 w 4309872"/>
              <a:gd name="connsiteY13" fmla="*/ 768096 h 1761738"/>
              <a:gd name="connsiteX14" fmla="*/ 0 w 4309872"/>
              <a:gd name="connsiteY14" fmla="*/ 0 h 1761738"/>
              <a:gd name="connsiteX0" fmla="*/ 0 w 4309872"/>
              <a:gd name="connsiteY0" fmla="*/ 0 h 1766818"/>
              <a:gd name="connsiteX1" fmla="*/ 718312 w 4309872"/>
              <a:gd name="connsiteY1" fmla="*/ 0 h 1766818"/>
              <a:gd name="connsiteX2" fmla="*/ 718312 w 4309872"/>
              <a:gd name="connsiteY2" fmla="*/ 0 h 1766818"/>
              <a:gd name="connsiteX3" fmla="*/ 1795780 w 4309872"/>
              <a:gd name="connsiteY3" fmla="*/ 0 h 1766818"/>
              <a:gd name="connsiteX4" fmla="*/ 4309872 w 4309872"/>
              <a:gd name="connsiteY4" fmla="*/ 0 h 1766818"/>
              <a:gd name="connsiteX5" fmla="*/ 4309872 w 4309872"/>
              <a:gd name="connsiteY5" fmla="*/ 768096 h 1766818"/>
              <a:gd name="connsiteX6" fmla="*/ 4309872 w 4309872"/>
              <a:gd name="connsiteY6" fmla="*/ 768096 h 1766818"/>
              <a:gd name="connsiteX7" fmla="*/ 4309872 w 4309872"/>
              <a:gd name="connsiteY7" fmla="*/ 1097280 h 1766818"/>
              <a:gd name="connsiteX8" fmla="*/ 4309872 w 4309872"/>
              <a:gd name="connsiteY8" fmla="*/ 1316736 h 1766818"/>
              <a:gd name="connsiteX9" fmla="*/ 1795780 w 4309872"/>
              <a:gd name="connsiteY9" fmla="*/ 1316736 h 1766818"/>
              <a:gd name="connsiteX10" fmla="*/ 2826 w 4309872"/>
              <a:gd name="connsiteY10" fmla="*/ 1766818 h 1766818"/>
              <a:gd name="connsiteX11" fmla="*/ 0 w 4309872"/>
              <a:gd name="connsiteY11" fmla="*/ 1097280 h 1766818"/>
              <a:gd name="connsiteX12" fmla="*/ 0 w 4309872"/>
              <a:gd name="connsiteY12" fmla="*/ 768096 h 1766818"/>
              <a:gd name="connsiteX13" fmla="*/ 0 w 4309872"/>
              <a:gd name="connsiteY13" fmla="*/ 768096 h 1766818"/>
              <a:gd name="connsiteX14" fmla="*/ 0 w 4309872"/>
              <a:gd name="connsiteY14" fmla="*/ 0 h 1766818"/>
              <a:gd name="connsiteX0" fmla="*/ 407077 w 4716949"/>
              <a:gd name="connsiteY0" fmla="*/ 0 h 1865641"/>
              <a:gd name="connsiteX1" fmla="*/ 1125389 w 4716949"/>
              <a:gd name="connsiteY1" fmla="*/ 0 h 1865641"/>
              <a:gd name="connsiteX2" fmla="*/ 1125389 w 4716949"/>
              <a:gd name="connsiteY2" fmla="*/ 0 h 1865641"/>
              <a:gd name="connsiteX3" fmla="*/ 2202857 w 4716949"/>
              <a:gd name="connsiteY3" fmla="*/ 0 h 1865641"/>
              <a:gd name="connsiteX4" fmla="*/ 4716949 w 4716949"/>
              <a:gd name="connsiteY4" fmla="*/ 0 h 1865641"/>
              <a:gd name="connsiteX5" fmla="*/ 4716949 w 4716949"/>
              <a:gd name="connsiteY5" fmla="*/ 768096 h 1865641"/>
              <a:gd name="connsiteX6" fmla="*/ 4716949 w 4716949"/>
              <a:gd name="connsiteY6" fmla="*/ 768096 h 1865641"/>
              <a:gd name="connsiteX7" fmla="*/ 4716949 w 4716949"/>
              <a:gd name="connsiteY7" fmla="*/ 1097280 h 1865641"/>
              <a:gd name="connsiteX8" fmla="*/ 4716949 w 4716949"/>
              <a:gd name="connsiteY8" fmla="*/ 1316736 h 1865641"/>
              <a:gd name="connsiteX9" fmla="*/ 2202857 w 4716949"/>
              <a:gd name="connsiteY9" fmla="*/ 1316736 h 1865641"/>
              <a:gd name="connsiteX10" fmla="*/ 0 w 4716949"/>
              <a:gd name="connsiteY10" fmla="*/ 1865641 h 1865641"/>
              <a:gd name="connsiteX11" fmla="*/ 407077 w 4716949"/>
              <a:gd name="connsiteY11" fmla="*/ 1097280 h 1865641"/>
              <a:gd name="connsiteX12" fmla="*/ 407077 w 4716949"/>
              <a:gd name="connsiteY12" fmla="*/ 768096 h 1865641"/>
              <a:gd name="connsiteX13" fmla="*/ 407077 w 4716949"/>
              <a:gd name="connsiteY13" fmla="*/ 768096 h 1865641"/>
              <a:gd name="connsiteX14" fmla="*/ 407077 w 4716949"/>
              <a:gd name="connsiteY14" fmla="*/ 0 h 186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16949" h="1865641">
                <a:moveTo>
                  <a:pt x="407077" y="0"/>
                </a:moveTo>
                <a:lnTo>
                  <a:pt x="1125389" y="0"/>
                </a:lnTo>
                <a:lnTo>
                  <a:pt x="1125389" y="0"/>
                </a:lnTo>
                <a:lnTo>
                  <a:pt x="2202857" y="0"/>
                </a:lnTo>
                <a:lnTo>
                  <a:pt x="4716949" y="0"/>
                </a:lnTo>
                <a:lnTo>
                  <a:pt x="4716949" y="768096"/>
                </a:lnTo>
                <a:lnTo>
                  <a:pt x="4716949" y="768096"/>
                </a:lnTo>
                <a:lnTo>
                  <a:pt x="4716949" y="1097280"/>
                </a:lnTo>
                <a:lnTo>
                  <a:pt x="4716949" y="1316736"/>
                </a:lnTo>
                <a:lnTo>
                  <a:pt x="2202857" y="1316736"/>
                </a:lnTo>
                <a:lnTo>
                  <a:pt x="0" y="1865641"/>
                </a:lnTo>
                <a:lnTo>
                  <a:pt x="407077" y="1097280"/>
                </a:lnTo>
                <a:lnTo>
                  <a:pt x="407077" y="768096"/>
                </a:lnTo>
                <a:lnTo>
                  <a:pt x="407077" y="768096"/>
                </a:lnTo>
                <a:lnTo>
                  <a:pt x="407077" y="0"/>
                </a:lnTo>
                <a:close/>
              </a:path>
            </a:pathLst>
          </a:cu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4E75866-CFCD-48C2-B41E-5526BFA7D9ED}"/>
              </a:ext>
            </a:extLst>
          </p:cNvPr>
          <p:cNvSpPr txBox="1"/>
          <p:nvPr/>
        </p:nvSpPr>
        <p:spPr>
          <a:xfrm>
            <a:off x="6705966" y="2473508"/>
            <a:ext cx="4990734" cy="461665"/>
          </a:xfrm>
          <a:prstGeom prst="rect">
            <a:avLst/>
          </a:prstGeom>
          <a:noFill/>
        </p:spPr>
        <p:txBody>
          <a:bodyPr wrap="square" rtlCol="0">
            <a:spAutoFit/>
          </a:bodyPr>
          <a:lstStyle/>
          <a:p>
            <a:r>
              <a:rPr lang="en-US" sz="2400" b="1" dirty="0">
                <a:solidFill>
                  <a:schemeClr val="bg1"/>
                </a:solidFill>
              </a:rPr>
              <a:t>You are very brave for telling me</a:t>
            </a:r>
          </a:p>
        </p:txBody>
      </p:sp>
      <p:sp>
        <p:nvSpPr>
          <p:cNvPr id="19" name="TextBox 18">
            <a:extLst>
              <a:ext uri="{FF2B5EF4-FFF2-40B4-BE49-F238E27FC236}">
                <a16:creationId xmlns:a16="http://schemas.microsoft.com/office/drawing/2014/main" id="{13A3D202-99B7-4F37-8CF8-676C32795FDD}"/>
              </a:ext>
            </a:extLst>
          </p:cNvPr>
          <p:cNvSpPr txBox="1"/>
          <p:nvPr/>
        </p:nvSpPr>
        <p:spPr>
          <a:xfrm>
            <a:off x="536567" y="1490960"/>
            <a:ext cx="2951449" cy="461665"/>
          </a:xfrm>
          <a:prstGeom prst="rect">
            <a:avLst/>
          </a:prstGeom>
          <a:noFill/>
        </p:spPr>
        <p:txBody>
          <a:bodyPr wrap="none" rtlCol="0">
            <a:spAutoFit/>
          </a:bodyPr>
          <a:lstStyle/>
          <a:p>
            <a:r>
              <a:rPr lang="en-US" sz="2400" b="1" dirty="0">
                <a:solidFill>
                  <a:schemeClr val="accent1"/>
                </a:solidFill>
              </a:rPr>
              <a:t>Builds relationship</a:t>
            </a:r>
          </a:p>
        </p:txBody>
      </p:sp>
      <p:sp>
        <p:nvSpPr>
          <p:cNvPr id="20" name="TextBox 19">
            <a:extLst>
              <a:ext uri="{FF2B5EF4-FFF2-40B4-BE49-F238E27FC236}">
                <a16:creationId xmlns:a16="http://schemas.microsoft.com/office/drawing/2014/main" id="{540AAF93-E90A-4D5E-8C43-85FE8B8521A1}"/>
              </a:ext>
            </a:extLst>
          </p:cNvPr>
          <p:cNvSpPr txBox="1"/>
          <p:nvPr/>
        </p:nvSpPr>
        <p:spPr>
          <a:xfrm>
            <a:off x="569913" y="2482020"/>
            <a:ext cx="3758401" cy="461665"/>
          </a:xfrm>
          <a:prstGeom prst="rect">
            <a:avLst/>
          </a:prstGeom>
          <a:noFill/>
        </p:spPr>
        <p:txBody>
          <a:bodyPr wrap="none" rtlCol="0">
            <a:spAutoFit/>
          </a:bodyPr>
          <a:lstStyle/>
          <a:p>
            <a:r>
              <a:rPr lang="en-US" sz="2400" b="1" dirty="0">
                <a:solidFill>
                  <a:schemeClr val="accent1"/>
                </a:solidFill>
              </a:rPr>
              <a:t>Validates and empowers</a:t>
            </a:r>
          </a:p>
        </p:txBody>
      </p:sp>
      <p:sp>
        <p:nvSpPr>
          <p:cNvPr id="22" name="TextBox 21">
            <a:extLst>
              <a:ext uri="{FF2B5EF4-FFF2-40B4-BE49-F238E27FC236}">
                <a16:creationId xmlns:a16="http://schemas.microsoft.com/office/drawing/2014/main" id="{A42381C9-81FC-45F8-A0B9-C0DAE65D7F0D}"/>
              </a:ext>
            </a:extLst>
          </p:cNvPr>
          <p:cNvSpPr txBox="1"/>
          <p:nvPr/>
        </p:nvSpPr>
        <p:spPr>
          <a:xfrm>
            <a:off x="569913" y="3637970"/>
            <a:ext cx="1893467" cy="461665"/>
          </a:xfrm>
          <a:prstGeom prst="rect">
            <a:avLst/>
          </a:prstGeom>
          <a:noFill/>
        </p:spPr>
        <p:txBody>
          <a:bodyPr wrap="none" rtlCol="0">
            <a:spAutoFit/>
          </a:bodyPr>
          <a:lstStyle/>
          <a:p>
            <a:r>
              <a:rPr lang="en-US" sz="2400" b="1" dirty="0">
                <a:solidFill>
                  <a:schemeClr val="accent1"/>
                </a:solidFill>
              </a:rPr>
              <a:t>Builds trust</a:t>
            </a:r>
          </a:p>
        </p:txBody>
      </p:sp>
      <p:sp>
        <p:nvSpPr>
          <p:cNvPr id="23" name="TextBox 22">
            <a:extLst>
              <a:ext uri="{FF2B5EF4-FFF2-40B4-BE49-F238E27FC236}">
                <a16:creationId xmlns:a16="http://schemas.microsoft.com/office/drawing/2014/main" id="{EB350EE0-27AD-402F-9B05-BE06F6C7E47D}"/>
              </a:ext>
            </a:extLst>
          </p:cNvPr>
          <p:cNvSpPr txBox="1"/>
          <p:nvPr/>
        </p:nvSpPr>
        <p:spPr>
          <a:xfrm>
            <a:off x="569913" y="4542471"/>
            <a:ext cx="4663456" cy="461665"/>
          </a:xfrm>
          <a:prstGeom prst="rect">
            <a:avLst/>
          </a:prstGeom>
          <a:noFill/>
        </p:spPr>
        <p:txBody>
          <a:bodyPr wrap="none" rtlCol="0">
            <a:spAutoFit/>
          </a:bodyPr>
          <a:lstStyle/>
          <a:p>
            <a:r>
              <a:rPr lang="en-US" sz="2400" b="1" dirty="0">
                <a:solidFill>
                  <a:schemeClr val="accent1"/>
                </a:solidFill>
              </a:rPr>
              <a:t>Reassurance and non-blaming</a:t>
            </a:r>
          </a:p>
        </p:txBody>
      </p:sp>
      <p:sp>
        <p:nvSpPr>
          <p:cNvPr id="24" name="TextBox 23">
            <a:extLst>
              <a:ext uri="{FF2B5EF4-FFF2-40B4-BE49-F238E27FC236}">
                <a16:creationId xmlns:a16="http://schemas.microsoft.com/office/drawing/2014/main" id="{C7DD17A3-E632-4BC2-BE17-778630976C53}"/>
              </a:ext>
            </a:extLst>
          </p:cNvPr>
          <p:cNvSpPr txBox="1"/>
          <p:nvPr/>
        </p:nvSpPr>
        <p:spPr>
          <a:xfrm>
            <a:off x="564419" y="5585676"/>
            <a:ext cx="3078087" cy="461665"/>
          </a:xfrm>
          <a:prstGeom prst="rect">
            <a:avLst/>
          </a:prstGeom>
          <a:noFill/>
        </p:spPr>
        <p:txBody>
          <a:bodyPr wrap="none" rtlCol="0">
            <a:spAutoFit/>
          </a:bodyPr>
          <a:lstStyle/>
          <a:p>
            <a:r>
              <a:rPr lang="en-US" sz="2400" b="1" dirty="0">
                <a:solidFill>
                  <a:schemeClr val="accent1"/>
                </a:solidFill>
              </a:rPr>
              <a:t>Expresses empathy</a:t>
            </a:r>
          </a:p>
        </p:txBody>
      </p:sp>
    </p:spTree>
    <p:extLst>
      <p:ext uri="{BB962C8B-B14F-4D97-AF65-F5344CB8AC3E}">
        <p14:creationId xmlns:p14="http://schemas.microsoft.com/office/powerpoint/2010/main" val="2781899514"/>
      </p:ext>
    </p:extLst>
  </p:cSld>
  <p:clrMapOvr>
    <a:masterClrMapping/>
  </p:clrMapOvr>
</p:sld>
</file>

<file path=ppt/theme/theme1.xml><?xml version="1.0" encoding="utf-8"?>
<a:theme xmlns:a="http://schemas.openxmlformats.org/drawingml/2006/main" name="1_Office Theme">
  <a:themeElements>
    <a:clrScheme name="Custom 3">
      <a:dk1>
        <a:sysClr val="windowText" lastClr="000000"/>
      </a:dk1>
      <a:lt1>
        <a:sysClr val="window" lastClr="FFFFFF"/>
      </a:lt1>
      <a:dk2>
        <a:srgbClr val="44546A"/>
      </a:dk2>
      <a:lt2>
        <a:srgbClr val="C8F0FF"/>
      </a:lt2>
      <a:accent1>
        <a:srgbClr val="414042"/>
      </a:accent1>
      <a:accent2>
        <a:srgbClr val="ED1C24"/>
      </a:accent2>
      <a:accent3>
        <a:srgbClr val="008C44"/>
      </a:accent3>
      <a:accent4>
        <a:srgbClr val="00ADEF"/>
      </a:accent4>
      <a:accent5>
        <a:srgbClr val="5B9BD5"/>
      </a:accent5>
      <a:accent6>
        <a:srgbClr val="70AD47"/>
      </a:accent6>
      <a:hlink>
        <a:srgbClr val="0563C1"/>
      </a:hlink>
      <a:folHlink>
        <a:srgbClr val="954F72"/>
      </a:folHlink>
    </a:clrScheme>
    <a:fontScheme name="GB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TotalTime>
  <Words>1768</Words>
  <Application>Microsoft Office PowerPoint</Application>
  <PresentationFormat>Widescreen</PresentationFormat>
  <Paragraphs>183</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Gregory van der Donk</dc:creator>
  <cp:lastModifiedBy>Diana Quick</cp:lastModifiedBy>
  <cp:revision>31</cp:revision>
  <dcterms:created xsi:type="dcterms:W3CDTF">2021-01-21T17:31:54Z</dcterms:created>
  <dcterms:modified xsi:type="dcterms:W3CDTF">2021-02-19T14:16:50Z</dcterms:modified>
</cp:coreProperties>
</file>