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30" userDrawn="1">
          <p15:clr>
            <a:srgbClr val="A4A3A4"/>
          </p15:clr>
        </p15:guide>
        <p15:guide id="2" pos="3999" userDrawn="1">
          <p15:clr>
            <a:srgbClr val="A4A3A4"/>
          </p15:clr>
        </p15:guide>
        <p15:guide id="3" pos="204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dem Yuce" initials="DY" lastIdx="13" clrIdx="0">
    <p:extLst>
      <p:ext uri="{19B8F6BF-5375-455C-9EA6-DF929625EA0E}">
        <p15:presenceInfo xmlns:p15="http://schemas.microsoft.com/office/powerpoint/2012/main" userId="S::dyuce@unicef.org::b35120e7-745e-47ce-bccc-7e0ffff9634f" providerId="AD"/>
      </p:ext>
    </p:extLst>
  </p:cmAuthor>
  <p:cmAuthor id="2" name="Guest User" initials="GU" lastIdx="9" clrIdx="1">
    <p:extLst>
      <p:ext uri="{19B8F6BF-5375-455C-9EA6-DF929625EA0E}">
        <p15:presenceInfo xmlns:p15="http://schemas.microsoft.com/office/powerpoint/2012/main" userId="S::urn:spo:anon#73731fbc3654e622c35cdeff2ad7449bb4135a16b0ef10a82f4f9d037dbfbdae::" providerId="AD"/>
      </p:ext>
    </p:extLst>
  </p:cmAuthor>
  <p:cmAuthor id="3" name="Maria Margherita Maglietti" initials="MM" lastIdx="1" clrIdx="2">
    <p:extLst>
      <p:ext uri="{19B8F6BF-5375-455C-9EA6-DF929625EA0E}">
        <p15:presenceInfo xmlns:p15="http://schemas.microsoft.com/office/powerpoint/2012/main" userId="S::mmaglietti@unicef.org::747c482b-6752-4c89-b934-f216d23ab00f" providerId="AD"/>
      </p:ext>
    </p:extLst>
  </p:cmAuthor>
  <p:cmAuthor id="4" name="Diana Quick" initials="DQ" lastIdx="10" clrIdx="3">
    <p:extLst>
      <p:ext uri="{19B8F6BF-5375-455C-9EA6-DF929625EA0E}">
        <p15:presenceInfo xmlns:p15="http://schemas.microsoft.com/office/powerpoint/2012/main" userId="Diana Quic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143" d="100"/>
          <a:sy n="143" d="100"/>
        </p:scale>
        <p:origin x="148" y="516"/>
      </p:cViewPr>
      <p:guideLst>
        <p:guide orient="horz" pos="1230"/>
        <p:guide pos="3999"/>
        <p:guide pos="20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1-29T13:24:19.784" idx="1">
    <p:pos x="10" y="10"/>
    <p:text>Same comment to the yellow color of Module 5. In addition, it says module 1 at the bottom</p:text>
    <p:extLst>
      <p:ext uri="{C676402C-5697-4E1C-873F-D02D1690AC5C}">
        <p15:threadingInfo xmlns:p15="http://schemas.microsoft.com/office/powerpoint/2012/main" timeZoneBias="-180"/>
      </p:ext>
    </p:extLst>
  </p:cm>
  <p:cm authorId="4" dt="2021-02-19T09:21:12.599" idx="1">
    <p:pos x="10" y="146"/>
    <p:text>Fixed</p:text>
    <p:extLst>
      <p:ext uri="{C676402C-5697-4E1C-873F-D02D1690AC5C}">
        <p15:threadingInfo xmlns:p15="http://schemas.microsoft.com/office/powerpoint/2012/main" timeZoneBias="300">
          <p15:parentCm authorId="1" idx="1"/>
        </p15:threadingInfo>
      </p:ext>
    </p:extLst>
  </p:cm>
  <p:cm authorId="2" dt="2021-02-01T02:17:56.624" idx="1">
    <p:pos x="146" y="146"/>
    <p:text>the title Managing Stress seems quite small. Is this consistent with the other title pages?</p:text>
    <p:extLst>
      <p:ext uri="{C676402C-5697-4E1C-873F-D02D1690AC5C}">
        <p15:threadingInfo xmlns:p15="http://schemas.microsoft.com/office/powerpoint/2012/main" timeZoneBias="480"/>
      </p:ext>
    </p:extLst>
  </p:cm>
  <p:cm authorId="4" dt="2021-02-19T09:21:21.149" idx="2">
    <p:pos x="146" y="282"/>
    <p:text>Yes</p:text>
    <p:extLst>
      <p:ext uri="{C676402C-5697-4E1C-873F-D02D1690AC5C}">
        <p15:threadingInfo xmlns:p15="http://schemas.microsoft.com/office/powerpoint/2012/main" timeZoneBias="300">
          <p15:parentCm authorId="2" idx="1"/>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1-29T13:27:02.105" idx="4">
    <p:pos x="10" y="10"/>
    <p:text>Can we remove the blue and red squares to make it a bit lighter? And throughout, it says Module 1 at the botom</p:text>
    <p:extLst>
      <p:ext uri="{C676402C-5697-4E1C-873F-D02D1690AC5C}">
        <p15:threadingInfo xmlns:p15="http://schemas.microsoft.com/office/powerpoint/2012/main" timeZoneBias="-180"/>
      </p:ext>
    </p:extLst>
  </p:cm>
  <p:cm authorId="4" dt="2021-02-19T09:24:49.532" idx="3">
    <p:pos x="10" y="146"/>
    <p:text>fixed</p:text>
    <p:extLst>
      <p:ext uri="{C676402C-5697-4E1C-873F-D02D1690AC5C}">
        <p15:threadingInfo xmlns:p15="http://schemas.microsoft.com/office/powerpoint/2012/main" timeZoneBias="300">
          <p15:parentCm authorId="1" idx="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3" dt="2021-02-02T03:28:22.530" idx="1">
    <p:pos x="5791" y="221"/>
    <p:text>checek fonts
</p:text>
    <p:extLst>
      <p:ext uri="{C676402C-5697-4E1C-873F-D02D1690AC5C}">
        <p15:threadingInfo xmlns:p15="http://schemas.microsoft.com/office/powerpoint/2012/main" timeZoneBias="480"/>
      </p:ext>
    </p:extLst>
  </p:cm>
  <p:cm authorId="4" dt="2021-02-19T09:25:07.617" idx="4">
    <p:pos x="5791" y="357"/>
    <p:text>consistent with other slides</p:text>
    <p:extLst>
      <p:ext uri="{C676402C-5697-4E1C-873F-D02D1690AC5C}">
        <p15:threadingInfo xmlns:p15="http://schemas.microsoft.com/office/powerpoint/2012/main" timeZoneBias="300">
          <p15:parentCm authorId="3" idx="1"/>
        </p15:threadingInfo>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1-01-29T13:30:11.974" idx="9">
    <p:pos x="2448" y="4094"/>
    <p:text>Module can be written in a different color, otherwise cannot be read</p:text>
    <p:extLst>
      <p:ext uri="{C676402C-5697-4E1C-873F-D02D1690AC5C}">
        <p15:threadingInfo xmlns:p15="http://schemas.microsoft.com/office/powerpoint/2012/main" timeZoneBias="-180"/>
      </p:ext>
    </p:extLst>
  </p:cm>
  <p:cm authorId="4" dt="2021-02-19T09:25:17.965" idx="5">
    <p:pos x="2448" y="4230"/>
    <p:text>fixed</p:text>
    <p:extLst>
      <p:ext uri="{C676402C-5697-4E1C-873F-D02D1690AC5C}">
        <p15:threadingInfo xmlns:p15="http://schemas.microsoft.com/office/powerpoint/2012/main" timeZoneBias="300">
          <p15:parentCm authorId="1" idx="9"/>
        </p15:threadingInfo>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1-01-29T13:31:52.018" idx="11">
    <p:pos x="10" y="10"/>
    <p:text>no page number or module info at the bottom, as in the previous ones</p:text>
    <p:extLst>
      <p:ext uri="{C676402C-5697-4E1C-873F-D02D1690AC5C}">
        <p15:threadingInfo xmlns:p15="http://schemas.microsoft.com/office/powerpoint/2012/main" timeZoneBias="-180"/>
      </p:ext>
    </p:extLst>
  </p:cm>
  <p:cm authorId="2" dt="2021-02-01T02:19:23.251" idx="2">
    <p:pos x="10" y="146"/>
    <p:text>Font is also very large - should be standardized across all slides
</p:text>
    <p:extLst>
      <p:ext uri="{C676402C-5697-4E1C-873F-D02D1690AC5C}">
        <p15:threadingInfo xmlns:p15="http://schemas.microsoft.com/office/powerpoint/2012/main" timeZoneBias="480">
          <p15:parentCm authorId="1" idx="11"/>
        </p15:threadingInfo>
      </p:ext>
    </p:extLst>
  </p:cm>
  <p:cm authorId="4" dt="2021-02-19T09:25:30.365" idx="6">
    <p:pos x="10" y="282"/>
    <p:text>fixed</p:text>
    <p:extLst>
      <p:ext uri="{C676402C-5697-4E1C-873F-D02D1690AC5C}">
        <p15:threadingInfo xmlns:p15="http://schemas.microsoft.com/office/powerpoint/2012/main" timeZoneBias="300">
          <p15:parentCm authorId="1" idx="11"/>
        </p15:threadingInfo>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2" dt="2021-02-01T02:19:47.938" idx="3">
    <p:pos x="10" y="10"/>
    <p:text>Delete second "of" in second bullet point
</p:text>
    <p:extLst>
      <p:ext uri="{C676402C-5697-4E1C-873F-D02D1690AC5C}">
        <p15:threadingInfo xmlns:p15="http://schemas.microsoft.com/office/powerpoint/2012/main" timeZoneBias="480"/>
      </p:ext>
    </p:extLst>
  </p:cm>
  <p:cm authorId="4" dt="2021-02-19T09:25:39.429" idx="7">
    <p:pos x="10" y="146"/>
    <p:text>fixed</p:text>
    <p:extLst>
      <p:ext uri="{C676402C-5697-4E1C-873F-D02D1690AC5C}">
        <p15:threadingInfo xmlns:p15="http://schemas.microsoft.com/office/powerpoint/2012/main" timeZoneBias="300">
          <p15:parentCm authorId="2" idx="3"/>
        </p15:threadingInfo>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1-01-29T13:30:53.890" idx="10">
    <p:pos x="7598" y="4073"/>
    <p:text>Same as the previous, and page number reads like double 2</p:text>
    <p:extLst>
      <p:ext uri="{C676402C-5697-4E1C-873F-D02D1690AC5C}">
        <p15:threadingInfo xmlns:p15="http://schemas.microsoft.com/office/powerpoint/2012/main" timeZoneBias="-180"/>
      </p:ext>
    </p:extLst>
  </p:cm>
  <p:cm authorId="4" dt="2021-02-19T09:25:49.546" idx="8">
    <p:pos x="7598" y="4209"/>
    <p:text>fixed</p:text>
    <p:extLst>
      <p:ext uri="{C676402C-5697-4E1C-873F-D02D1690AC5C}">
        <p15:threadingInfo xmlns:p15="http://schemas.microsoft.com/office/powerpoint/2012/main" timeZoneBias="300">
          <p15:parentCm authorId="1" idx="10"/>
        </p15:threadingInfo>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21-01-29T13:33:20.571" idx="12">
    <p:pos x="10" y="10"/>
    <p:text>no page number,or module info, as in the previous ones</p:text>
    <p:extLst>
      <p:ext uri="{C676402C-5697-4E1C-873F-D02D1690AC5C}">
        <p15:threadingInfo xmlns:p15="http://schemas.microsoft.com/office/powerpoint/2012/main" timeZoneBias="-180"/>
      </p:ext>
    </p:extLst>
  </p:cm>
  <p:cm authorId="4" dt="2021-02-19T09:25:55.347" idx="9">
    <p:pos x="10" y="146"/>
    <p:text>fixed</p:text>
    <p:extLst>
      <p:ext uri="{C676402C-5697-4E1C-873F-D02D1690AC5C}">
        <p15:threadingInfo xmlns:p15="http://schemas.microsoft.com/office/powerpoint/2012/main" timeZoneBias="300">
          <p15:parentCm authorId="1" idx="12"/>
        </p15:threadingInfo>
      </p:ext>
    </p:extLst>
  </p:cm>
  <p:cm authorId="2" dt="2021-02-01T02:20:07.267" idx="4">
    <p:pos x="146" y="146"/>
    <p:text>The line spacing is inconsistent here and quite cramped
</p:text>
    <p:extLst>
      <p:ext uri="{C676402C-5697-4E1C-873F-D02D1690AC5C}">
        <p15:threadingInfo xmlns:p15="http://schemas.microsoft.com/office/powerpoint/2012/main" timeZoneBias="480"/>
      </p:ext>
    </p:extLst>
  </p:cm>
  <p:cm authorId="4" dt="2021-02-19T09:26:01.135" idx="10">
    <p:pos x="146" y="282"/>
    <p:text>fixed</p:text>
    <p:extLst>
      <p:ext uri="{C676402C-5697-4E1C-873F-D02D1690AC5C}">
        <p15:threadingInfo xmlns:p15="http://schemas.microsoft.com/office/powerpoint/2012/main" timeZoneBias="300">
          <p15:parentCm authorId="2" idx="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1E6828B-E744-48ED-A6AD-644A9BACD3BC}"/>
              </a:ext>
            </a:extLst>
          </p:cNvPr>
          <p:cNvSpPr/>
          <p:nvPr userDrawn="1"/>
        </p:nvSpPr>
        <p:spPr>
          <a:xfrm>
            <a:off x="11070919" y="0"/>
            <a:ext cx="112108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A695A81-82D0-465C-941F-9837F41B55B1}"/>
              </a:ext>
            </a:extLst>
          </p:cNvPr>
          <p:cNvSpPr/>
          <p:nvPr userDrawn="1"/>
        </p:nvSpPr>
        <p:spPr>
          <a:xfrm>
            <a:off x="1594979" y="385138"/>
            <a:ext cx="4501021" cy="57298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ADA75EF-F366-46A0-9935-128E3DCFB62A}"/>
              </a:ext>
            </a:extLst>
          </p:cNvPr>
          <p:cNvSpPr/>
          <p:nvPr userDrawn="1"/>
        </p:nvSpPr>
        <p:spPr>
          <a:xfrm>
            <a:off x="0" y="-22501"/>
            <a:ext cx="5161280" cy="55089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C70114FE-2177-4941-912A-DB97D03CE1B3}"/>
              </a:ext>
            </a:extLst>
          </p:cNvPr>
          <p:cNvSpPr/>
          <p:nvPr userDrawn="1"/>
        </p:nvSpPr>
        <p:spPr>
          <a:xfrm>
            <a:off x="2648838" y="2222859"/>
            <a:ext cx="8900160" cy="242026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BB6AE8-86F4-4D79-B373-B817F2E7B64A}"/>
              </a:ext>
            </a:extLst>
          </p:cNvPr>
          <p:cNvSpPr>
            <a:spLocks noGrp="1"/>
          </p:cNvSpPr>
          <p:nvPr>
            <p:ph type="ctrTitle" hasCustomPrompt="1"/>
          </p:nvPr>
        </p:nvSpPr>
        <p:spPr>
          <a:xfrm>
            <a:off x="1608548" y="1250384"/>
            <a:ext cx="4501021" cy="1012238"/>
          </a:xfrm>
        </p:spPr>
        <p:txBody>
          <a:bodyPr anchor="b"/>
          <a:lstStyle>
            <a:lvl1pPr algn="l">
              <a:defRPr sz="6000" b="1">
                <a:solidFill>
                  <a:srgbClr val="FFFF00"/>
                </a:solidFill>
              </a:defRPr>
            </a:lvl1pPr>
          </a:lstStyle>
          <a:p>
            <a:r>
              <a:rPr lang="en-US" dirty="0"/>
              <a:t>MODULE</a:t>
            </a:r>
          </a:p>
        </p:txBody>
      </p:sp>
      <p:sp>
        <p:nvSpPr>
          <p:cNvPr id="3" name="Subtitle 2">
            <a:extLst>
              <a:ext uri="{FF2B5EF4-FFF2-40B4-BE49-F238E27FC236}">
                <a16:creationId xmlns:a16="http://schemas.microsoft.com/office/drawing/2014/main" id="{25380B14-E503-4051-887F-D54E50599223}"/>
              </a:ext>
            </a:extLst>
          </p:cNvPr>
          <p:cNvSpPr>
            <a:spLocks noGrp="1"/>
          </p:cNvSpPr>
          <p:nvPr>
            <p:ph type="subTitle" idx="1"/>
          </p:nvPr>
        </p:nvSpPr>
        <p:spPr>
          <a:xfrm>
            <a:off x="2885440" y="2515511"/>
            <a:ext cx="8522640" cy="1706128"/>
          </a:xfrm>
        </p:spPr>
        <p:txBody>
          <a:bodyPr>
            <a:normAutofit/>
          </a:bodyPr>
          <a:lstStyle>
            <a:lvl1pPr marL="0" indent="0" algn="r">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descr="C:\Users\neren\AppData\Local\Microsoft\Windows\INetCache\Content.Word\Picture1.png">
            <a:extLst>
              <a:ext uri="{FF2B5EF4-FFF2-40B4-BE49-F238E27FC236}">
                <a16:creationId xmlns:a16="http://schemas.microsoft.com/office/drawing/2014/main" id="{84012C3F-5ABD-451D-9295-0FFE50066A6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02410" y="5293467"/>
            <a:ext cx="1593440" cy="794168"/>
          </a:xfrm>
          <a:prstGeom prst="rect">
            <a:avLst/>
          </a:prstGeom>
          <a:noFill/>
          <a:ln>
            <a:noFill/>
          </a:ln>
        </p:spPr>
      </p:pic>
      <p:sp>
        <p:nvSpPr>
          <p:cNvPr id="14" name="Content Placeholder 13">
            <a:extLst>
              <a:ext uri="{FF2B5EF4-FFF2-40B4-BE49-F238E27FC236}">
                <a16:creationId xmlns:a16="http://schemas.microsoft.com/office/drawing/2014/main" id="{43B08579-C159-40C5-8F3E-A73CE532709E}"/>
              </a:ext>
            </a:extLst>
          </p:cNvPr>
          <p:cNvSpPr>
            <a:spLocks noGrp="1"/>
          </p:cNvSpPr>
          <p:nvPr>
            <p:ph sz="quarter" idx="10" hasCustomPrompt="1"/>
          </p:nvPr>
        </p:nvSpPr>
        <p:spPr>
          <a:xfrm>
            <a:off x="1608548" y="2222859"/>
            <a:ext cx="1040289" cy="1594802"/>
          </a:xfrm>
        </p:spPr>
        <p:txBody>
          <a:bodyPr/>
          <a:lstStyle>
            <a:lvl1pPr algn="l">
              <a:buNone/>
              <a:defRPr sz="9600" b="1">
                <a:solidFill>
                  <a:srgbClr val="FFFF00"/>
                </a:solidFill>
              </a:defRPr>
            </a:lvl1pPr>
          </a:lstStyle>
          <a:p>
            <a:pPr lvl="0"/>
            <a:r>
              <a:rPr lang="en-US" dirty="0"/>
              <a:t>X</a:t>
            </a:r>
          </a:p>
        </p:txBody>
      </p:sp>
      <p:sp>
        <p:nvSpPr>
          <p:cNvPr id="23" name="Date Placeholder 22">
            <a:extLst>
              <a:ext uri="{FF2B5EF4-FFF2-40B4-BE49-F238E27FC236}">
                <a16:creationId xmlns:a16="http://schemas.microsoft.com/office/drawing/2014/main" id="{878749F6-BCF9-4D13-A2B0-360AC2B179C0}"/>
              </a:ext>
            </a:extLst>
          </p:cNvPr>
          <p:cNvSpPr>
            <a:spLocks noGrp="1"/>
          </p:cNvSpPr>
          <p:nvPr>
            <p:ph type="dt" sz="half" idx="11"/>
          </p:nvPr>
        </p:nvSpPr>
        <p:spPr>
          <a:xfrm>
            <a:off x="209810" y="5690551"/>
            <a:ext cx="2743200" cy="365125"/>
          </a:xfrm>
        </p:spPr>
        <p:txBody>
          <a:bodyPr/>
          <a:lstStyle/>
          <a:p>
            <a:fld id="{8B90A9E5-4E22-4EA6-BCDF-E2EC946E255F}" type="datetime1">
              <a:rPr lang="en-US" smtClean="0"/>
              <a:t>2/19/2021</a:t>
            </a:fld>
            <a:endParaRPr lang="en-US" dirty="0"/>
          </a:p>
        </p:txBody>
      </p:sp>
      <p:sp>
        <p:nvSpPr>
          <p:cNvPr id="24" name="Footer Placeholder 23">
            <a:extLst>
              <a:ext uri="{FF2B5EF4-FFF2-40B4-BE49-F238E27FC236}">
                <a16:creationId xmlns:a16="http://schemas.microsoft.com/office/drawing/2014/main" id="{3FD90715-0340-4AFA-9A6F-F37A6B71D061}"/>
              </a:ext>
            </a:extLst>
          </p:cNvPr>
          <p:cNvSpPr>
            <a:spLocks noGrp="1"/>
          </p:cNvSpPr>
          <p:nvPr>
            <p:ph type="ftr" sz="quarter" idx="12"/>
          </p:nvPr>
        </p:nvSpPr>
        <p:spPr>
          <a:xfrm>
            <a:off x="209810" y="6333718"/>
            <a:ext cx="4114800" cy="365125"/>
          </a:xfrm>
        </p:spPr>
        <p:txBody>
          <a:bodyPr/>
          <a:lstStyle>
            <a:lvl1pPr algn="l">
              <a:defRPr b="1"/>
            </a:lvl1pPr>
          </a:lstStyle>
          <a:p>
            <a:r>
              <a:rPr lang="en-US"/>
              <a:t>Module 1</a:t>
            </a:r>
            <a:endParaRPr lang="en-US" b="1" dirty="0"/>
          </a:p>
        </p:txBody>
      </p:sp>
      <p:pic>
        <p:nvPicPr>
          <p:cNvPr id="5" name="Picture 4" descr="Text&#10;&#10;Description automatically generated">
            <a:extLst>
              <a:ext uri="{FF2B5EF4-FFF2-40B4-BE49-F238E27FC236}">
                <a16:creationId xmlns:a16="http://schemas.microsoft.com/office/drawing/2014/main" id="{BE4B1D86-F56F-4087-B98A-CBCB34F2295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46449" y="5293467"/>
            <a:ext cx="2000811" cy="794168"/>
          </a:xfrm>
          <a:prstGeom prst="rect">
            <a:avLst/>
          </a:prstGeom>
        </p:spPr>
      </p:pic>
    </p:spTree>
    <p:extLst>
      <p:ext uri="{BB962C8B-B14F-4D97-AF65-F5344CB8AC3E}">
        <p14:creationId xmlns:p14="http://schemas.microsoft.com/office/powerpoint/2010/main" val="1155224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 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6230ACC-5385-40F8-807F-8A505932C08D}"/>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dirty="0"/>
              <a:t>Module 1</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t>‹#›</a:t>
            </a:fld>
            <a:endParaRPr lang="en-US" dirty="0"/>
          </a:p>
        </p:txBody>
      </p:sp>
      <p:sp>
        <p:nvSpPr>
          <p:cNvPr id="2" name="Date Placeholder 1">
            <a:extLst>
              <a:ext uri="{FF2B5EF4-FFF2-40B4-BE49-F238E27FC236}">
                <a16:creationId xmlns:a16="http://schemas.microsoft.com/office/drawing/2014/main" id="{E273C8EF-1C0E-465B-943E-B0C674127173}"/>
              </a:ext>
            </a:extLst>
          </p:cNvPr>
          <p:cNvSpPr>
            <a:spLocks noGrp="1"/>
          </p:cNvSpPr>
          <p:nvPr>
            <p:ph type="dt" sz="half" idx="10"/>
          </p:nvPr>
        </p:nvSpPr>
        <p:spPr>
          <a:xfrm>
            <a:off x="105428" y="6397970"/>
            <a:ext cx="2743200" cy="365125"/>
          </a:xfrm>
        </p:spPr>
        <p:txBody>
          <a:bodyPr/>
          <a:lstStyle>
            <a:lvl1pPr>
              <a:defRPr sz="1100">
                <a:solidFill>
                  <a:schemeClr val="bg1"/>
                </a:solidFill>
              </a:defRPr>
            </a:lvl1pPr>
          </a:lstStyle>
          <a:p>
            <a:fld id="{9CBDD792-7C6F-4A33-97BE-682F40E5DC9C}" type="datetime1">
              <a:rPr lang="en-US" smtClean="0"/>
              <a:t>2/19/2021</a:t>
            </a:fld>
            <a:endParaRPr lang="en-US" sz="1100" dirty="0"/>
          </a:p>
        </p:txBody>
      </p:sp>
      <p:sp>
        <p:nvSpPr>
          <p:cNvPr id="9" name="Text Placeholder 8">
            <a:extLst>
              <a:ext uri="{FF2B5EF4-FFF2-40B4-BE49-F238E27FC236}">
                <a16:creationId xmlns:a16="http://schemas.microsoft.com/office/drawing/2014/main" id="{AFD04802-0A20-459D-9638-4F9F23144A38}"/>
              </a:ext>
            </a:extLst>
          </p:cNvPr>
          <p:cNvSpPr>
            <a:spLocks noGrp="1"/>
          </p:cNvSpPr>
          <p:nvPr>
            <p:ph type="body" sz="quarter" idx="13" hasCustomPrompt="1"/>
          </p:nvPr>
        </p:nvSpPr>
        <p:spPr>
          <a:xfrm>
            <a:off x="569913" y="350838"/>
            <a:ext cx="8291512" cy="552450"/>
          </a:xfrm>
        </p:spPr>
        <p:txBody>
          <a:bodyPr anchor="ctr" anchorCtr="0"/>
          <a:lstStyle>
            <a:lvl1pPr>
              <a:buNone/>
              <a:defRPr b="1" spc="300">
                <a:solidFill>
                  <a:schemeClr val="bg1"/>
                </a:solidFill>
              </a:defRPr>
            </a:lvl1pPr>
            <a:lvl2pPr>
              <a:buNone/>
              <a:defRPr/>
            </a:lvl2pPr>
          </a:lstStyle>
          <a:p>
            <a:pPr lvl="0"/>
            <a:r>
              <a:rPr lang="en-US" dirty="0"/>
              <a:t>Slide Title</a:t>
            </a:r>
          </a:p>
        </p:txBody>
      </p:sp>
    </p:spTree>
    <p:extLst>
      <p:ext uri="{BB962C8B-B14F-4D97-AF65-F5344CB8AC3E}">
        <p14:creationId xmlns:p14="http://schemas.microsoft.com/office/powerpoint/2010/main" val="3043738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dirty="0"/>
              <a:t>Module 1</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t>‹#›</a:t>
            </a:fld>
            <a:endParaRPr lang="en-US" dirty="0"/>
          </a:p>
        </p:txBody>
      </p:sp>
      <p:sp>
        <p:nvSpPr>
          <p:cNvPr id="2" name="Date Placeholder 1">
            <a:extLst>
              <a:ext uri="{FF2B5EF4-FFF2-40B4-BE49-F238E27FC236}">
                <a16:creationId xmlns:a16="http://schemas.microsoft.com/office/drawing/2014/main" id="{E273C8EF-1C0E-465B-943E-B0C674127173}"/>
              </a:ext>
            </a:extLst>
          </p:cNvPr>
          <p:cNvSpPr>
            <a:spLocks noGrp="1"/>
          </p:cNvSpPr>
          <p:nvPr>
            <p:ph type="dt" sz="half" idx="10"/>
          </p:nvPr>
        </p:nvSpPr>
        <p:spPr>
          <a:xfrm>
            <a:off x="105428" y="6397970"/>
            <a:ext cx="2743200" cy="365125"/>
          </a:xfrm>
        </p:spPr>
        <p:txBody>
          <a:bodyPr/>
          <a:lstStyle>
            <a:lvl1pPr>
              <a:defRPr sz="1000">
                <a:solidFill>
                  <a:schemeClr val="bg1"/>
                </a:solidFill>
              </a:defRPr>
            </a:lvl1pPr>
          </a:lstStyle>
          <a:p>
            <a:fld id="{D8FA0826-8766-46C4-88EC-191174895FA5}" type="datetime1">
              <a:rPr lang="en-US" smtClean="0"/>
              <a:pPr/>
              <a:t>2/19/2021</a:t>
            </a:fld>
            <a:endParaRPr lang="en-US" sz="1000" dirty="0"/>
          </a:p>
        </p:txBody>
      </p:sp>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2264096-901D-4674-A5B7-4604433C407A}"/>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a:extLst>
              <a:ext uri="{FF2B5EF4-FFF2-40B4-BE49-F238E27FC236}">
                <a16:creationId xmlns:a16="http://schemas.microsoft.com/office/drawing/2014/main" id="{C8A7EC80-F64F-4AE4-94C7-F402C378C21D}"/>
              </a:ext>
            </a:extLst>
          </p:cNvPr>
          <p:cNvSpPr>
            <a:spLocks noGrp="1"/>
          </p:cNvSpPr>
          <p:nvPr>
            <p:ph type="body" sz="quarter" idx="14"/>
          </p:nvPr>
        </p:nvSpPr>
        <p:spPr>
          <a:xfrm>
            <a:off x="658813" y="1531619"/>
            <a:ext cx="10748327" cy="4357587"/>
          </a:xfrm>
        </p:spPr>
        <p:txBody>
          <a:bodyPr/>
          <a:lstStyle>
            <a:lvl1pPr>
              <a:buClr>
                <a:schemeClr val="accent4"/>
              </a:buClr>
              <a:buSzPct val="75000"/>
              <a:buFont typeface="Wingdings" panose="05000000000000000000" pitchFamily="2" charset="2"/>
              <a:buChar char="§"/>
              <a:defRPr sz="2400"/>
            </a:lvl1pPr>
            <a:lvl2pPr>
              <a:buClr>
                <a:schemeClr val="accent4"/>
              </a:buClr>
              <a:buSzPct val="75000"/>
              <a:buFont typeface="Wingdings" panose="05000000000000000000" pitchFamily="2" charset="2"/>
              <a:buChar char="§"/>
              <a:defRPr sz="2000"/>
            </a:lvl2pPr>
            <a:lvl3pPr>
              <a:buClr>
                <a:schemeClr val="accent4"/>
              </a:buClr>
              <a:buSzPct val="75000"/>
              <a:buFont typeface="Wingdings" panose="05000000000000000000" pitchFamily="2" charset="2"/>
              <a:buChar char="§"/>
              <a:defRPr sz="1800"/>
            </a:lvl3pPr>
            <a:lvl4pPr>
              <a:buClr>
                <a:schemeClr val="accent4"/>
              </a:buClr>
              <a:buSzPct val="75000"/>
              <a:buFont typeface="Wingdings" panose="05000000000000000000" pitchFamily="2" charset="2"/>
              <a:buChar char="§"/>
              <a:defRPr sz="1600"/>
            </a:lvl4pPr>
            <a:lvl5pPr>
              <a:buClr>
                <a:schemeClr val="accent4"/>
              </a:buClr>
              <a:buSzPct val="75000"/>
              <a:buFont typeface="Wingdings" panose="05000000000000000000" pitchFamily="2" charset="2"/>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8">
            <a:extLst>
              <a:ext uri="{FF2B5EF4-FFF2-40B4-BE49-F238E27FC236}">
                <a16:creationId xmlns:a16="http://schemas.microsoft.com/office/drawing/2014/main" id="{7971B2E7-E41B-4615-8FC8-E8A9FD1926B0}"/>
              </a:ext>
            </a:extLst>
          </p:cNvPr>
          <p:cNvSpPr>
            <a:spLocks noGrp="1"/>
          </p:cNvSpPr>
          <p:nvPr>
            <p:ph type="body" sz="quarter" idx="13" hasCustomPrompt="1"/>
          </p:nvPr>
        </p:nvSpPr>
        <p:spPr>
          <a:xfrm>
            <a:off x="563816" y="357382"/>
            <a:ext cx="8628951" cy="561074"/>
          </a:xfrm>
        </p:spPr>
        <p:txBody>
          <a:bodyPr anchor="ctr" anchorCtr="0"/>
          <a:lstStyle>
            <a:lvl1pPr>
              <a:buNone/>
              <a:defRPr b="1" spc="300">
                <a:solidFill>
                  <a:schemeClr val="bg1"/>
                </a:solidFill>
              </a:defRPr>
            </a:lvl1pPr>
            <a:lvl2pPr>
              <a:buNone/>
              <a:defRPr/>
            </a:lvl2pPr>
          </a:lstStyle>
          <a:p>
            <a:pPr lvl="0"/>
            <a:r>
              <a:rPr lang="en-US" dirty="0"/>
              <a:t>Slide Title</a:t>
            </a:r>
          </a:p>
        </p:txBody>
      </p:sp>
    </p:spTree>
    <p:extLst>
      <p:ext uri="{BB962C8B-B14F-4D97-AF65-F5344CB8AC3E}">
        <p14:creationId xmlns:p14="http://schemas.microsoft.com/office/powerpoint/2010/main" val="3038250790"/>
      </p:ext>
    </p:extLst>
  </p:cSld>
  <p:clrMapOvr>
    <a:masterClrMapping/>
  </p:clrMapOvr>
  <p:extLst>
    <p:ext uri="{DCECCB84-F9BA-43D5-87BE-67443E8EF086}">
      <p15:sldGuideLst xmlns:p15="http://schemas.microsoft.com/office/powerpoint/2012/main">
        <p15:guide id="1" pos="415">
          <p15:clr>
            <a:srgbClr val="FBAE40"/>
          </p15:clr>
        </p15:guide>
        <p15:guide id="2" orient="horz" pos="95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s side by s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51F11B9-AE79-4F54-BC44-7708FAE50C0A}"/>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dirty="0"/>
              <a:t>Module 1</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t>‹#›</a:t>
            </a:fld>
            <a:endParaRPr lang="en-US" dirty="0"/>
          </a:p>
        </p:txBody>
      </p:sp>
      <p:sp>
        <p:nvSpPr>
          <p:cNvPr id="2" name="Date Placeholder 1">
            <a:extLst>
              <a:ext uri="{FF2B5EF4-FFF2-40B4-BE49-F238E27FC236}">
                <a16:creationId xmlns:a16="http://schemas.microsoft.com/office/drawing/2014/main" id="{E273C8EF-1C0E-465B-943E-B0C674127173}"/>
              </a:ext>
            </a:extLst>
          </p:cNvPr>
          <p:cNvSpPr>
            <a:spLocks noGrp="1"/>
          </p:cNvSpPr>
          <p:nvPr>
            <p:ph type="dt" sz="half" idx="10"/>
          </p:nvPr>
        </p:nvSpPr>
        <p:spPr>
          <a:xfrm>
            <a:off x="105428" y="6397970"/>
            <a:ext cx="2743200" cy="365125"/>
          </a:xfrm>
        </p:spPr>
        <p:txBody>
          <a:bodyPr/>
          <a:lstStyle>
            <a:lvl1pPr>
              <a:defRPr sz="1000">
                <a:solidFill>
                  <a:schemeClr val="bg1"/>
                </a:solidFill>
              </a:defRPr>
            </a:lvl1pPr>
          </a:lstStyle>
          <a:p>
            <a:fld id="{E905EB2E-1699-4441-B144-6669CCDF04A2}" type="datetime1">
              <a:rPr lang="en-US" smtClean="0"/>
              <a:pPr/>
              <a:t>2/19/2021</a:t>
            </a:fld>
            <a:endParaRPr lang="en-US" sz="1000" dirty="0"/>
          </a:p>
        </p:txBody>
      </p:sp>
      <p:sp>
        <p:nvSpPr>
          <p:cNvPr id="12" name="Text Placeholder 11">
            <a:extLst>
              <a:ext uri="{FF2B5EF4-FFF2-40B4-BE49-F238E27FC236}">
                <a16:creationId xmlns:a16="http://schemas.microsoft.com/office/drawing/2014/main" id="{C8A7EC80-F64F-4AE4-94C7-F402C378C21D}"/>
              </a:ext>
            </a:extLst>
          </p:cNvPr>
          <p:cNvSpPr>
            <a:spLocks noGrp="1"/>
          </p:cNvSpPr>
          <p:nvPr>
            <p:ph type="body" sz="quarter" idx="14"/>
          </p:nvPr>
        </p:nvSpPr>
        <p:spPr>
          <a:xfrm>
            <a:off x="658813" y="2484120"/>
            <a:ext cx="5437187" cy="3405086"/>
          </a:xfrm>
        </p:spPr>
        <p:txBody>
          <a:bodyPr/>
          <a:lstStyle>
            <a:lvl1pPr>
              <a:buClr>
                <a:schemeClr val="accent4"/>
              </a:buClr>
              <a:buSzPct val="75000"/>
              <a:buFont typeface="Wingdings" panose="05000000000000000000" pitchFamily="2" charset="2"/>
              <a:buChar char="§"/>
              <a:defRPr sz="2400"/>
            </a:lvl1pPr>
            <a:lvl2pPr>
              <a:buClr>
                <a:schemeClr val="accent4"/>
              </a:buClr>
              <a:buSzPct val="75000"/>
              <a:buFont typeface="Wingdings" panose="05000000000000000000" pitchFamily="2" charset="2"/>
              <a:buChar char="§"/>
              <a:defRPr sz="2000"/>
            </a:lvl2pPr>
            <a:lvl3pPr>
              <a:buClr>
                <a:schemeClr val="accent4"/>
              </a:buClr>
              <a:buSzPct val="75000"/>
              <a:buFont typeface="Wingdings" panose="05000000000000000000" pitchFamily="2" charset="2"/>
              <a:buChar char="§"/>
              <a:defRPr sz="1800"/>
            </a:lvl3pPr>
            <a:lvl4pPr>
              <a:buClr>
                <a:schemeClr val="accent4"/>
              </a:buClr>
              <a:buSzPct val="75000"/>
              <a:buFont typeface="Wingdings" panose="05000000000000000000" pitchFamily="2" charset="2"/>
              <a:buChar char="§"/>
              <a:defRPr sz="1600"/>
            </a:lvl4pPr>
            <a:lvl5pPr>
              <a:buClr>
                <a:schemeClr val="accent4"/>
              </a:buClr>
              <a:buSzPct val="75000"/>
              <a:buFont typeface="Wingdings" panose="05000000000000000000" pitchFamily="2" charset="2"/>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11">
            <a:extLst>
              <a:ext uri="{FF2B5EF4-FFF2-40B4-BE49-F238E27FC236}">
                <a16:creationId xmlns:a16="http://schemas.microsoft.com/office/drawing/2014/main" id="{05B0A7E4-EECC-40D9-A4B8-809C3F04B632}"/>
              </a:ext>
            </a:extLst>
          </p:cNvPr>
          <p:cNvSpPr>
            <a:spLocks noGrp="1"/>
          </p:cNvSpPr>
          <p:nvPr>
            <p:ph type="body" sz="quarter" idx="15"/>
          </p:nvPr>
        </p:nvSpPr>
        <p:spPr>
          <a:xfrm>
            <a:off x="6293632" y="2484120"/>
            <a:ext cx="5437187" cy="3382226"/>
          </a:xfrm>
        </p:spPr>
        <p:txBody>
          <a:bodyPr/>
          <a:lstStyle>
            <a:lvl1pPr>
              <a:buClr>
                <a:schemeClr val="accent4"/>
              </a:buClr>
              <a:buSzPct val="75000"/>
              <a:buFont typeface="Wingdings" panose="05000000000000000000" pitchFamily="2" charset="2"/>
              <a:buChar char="§"/>
              <a:defRPr sz="2400"/>
            </a:lvl1pPr>
            <a:lvl2pPr>
              <a:buClr>
                <a:schemeClr val="accent4"/>
              </a:buClr>
              <a:buSzPct val="75000"/>
              <a:buFont typeface="Wingdings" panose="05000000000000000000" pitchFamily="2" charset="2"/>
              <a:buChar char="§"/>
              <a:defRPr sz="2000"/>
            </a:lvl2pPr>
            <a:lvl3pPr>
              <a:buClr>
                <a:schemeClr val="accent4"/>
              </a:buClr>
              <a:buSzPct val="75000"/>
              <a:buFont typeface="Wingdings" panose="05000000000000000000" pitchFamily="2" charset="2"/>
              <a:buChar char="§"/>
              <a:defRPr sz="1800"/>
            </a:lvl3pPr>
            <a:lvl4pPr>
              <a:buClr>
                <a:schemeClr val="accent4"/>
              </a:buClr>
              <a:buSzPct val="75000"/>
              <a:buFont typeface="Wingdings" panose="05000000000000000000" pitchFamily="2" charset="2"/>
              <a:buChar char="§"/>
              <a:defRPr sz="1600"/>
            </a:lvl4pPr>
            <a:lvl5pPr>
              <a:buClr>
                <a:schemeClr val="accent4"/>
              </a:buClr>
              <a:buSzPct val="75000"/>
              <a:buFont typeface="Wingdings" panose="05000000000000000000" pitchFamily="2" charset="2"/>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0">
            <a:extLst>
              <a:ext uri="{FF2B5EF4-FFF2-40B4-BE49-F238E27FC236}">
                <a16:creationId xmlns:a16="http://schemas.microsoft.com/office/drawing/2014/main" id="{10E568E9-A931-4AEF-8DD4-7738821D0EEC}"/>
              </a:ext>
            </a:extLst>
          </p:cNvPr>
          <p:cNvSpPr>
            <a:spLocks noGrp="1"/>
          </p:cNvSpPr>
          <p:nvPr>
            <p:ph type="body" sz="quarter" idx="16" hasCustomPrompt="1"/>
          </p:nvPr>
        </p:nvSpPr>
        <p:spPr>
          <a:xfrm>
            <a:off x="658813" y="1566132"/>
            <a:ext cx="11071225" cy="503611"/>
          </a:xfrm>
        </p:spPr>
        <p:txBody>
          <a:bodyPr/>
          <a:lstStyle>
            <a:lvl1pPr>
              <a:buFont typeface="Arial" panose="020B0604020202020204" pitchFamily="34" charset="0"/>
              <a:buNone/>
              <a:defRPr/>
            </a:lvl1pPr>
            <a:lvl2pPr>
              <a:buNone/>
              <a:defRPr/>
            </a:lvl2pPr>
            <a:lvl3pPr>
              <a:buNone/>
              <a:defRPr/>
            </a:lvl3pPr>
            <a:lvl4pPr>
              <a:buNone/>
              <a:defRPr/>
            </a:lvl4pPr>
            <a:lvl5pPr>
              <a:buNone/>
              <a:defRPr/>
            </a:lvl5pPr>
          </a:lstStyle>
          <a:p>
            <a:pPr lvl="0"/>
            <a:r>
              <a:rPr lang="en-US" dirty="0"/>
              <a:t>subtitle</a:t>
            </a:r>
          </a:p>
        </p:txBody>
      </p:sp>
      <p:sp>
        <p:nvSpPr>
          <p:cNvPr id="14" name="Text Placeholder 8">
            <a:extLst>
              <a:ext uri="{FF2B5EF4-FFF2-40B4-BE49-F238E27FC236}">
                <a16:creationId xmlns:a16="http://schemas.microsoft.com/office/drawing/2014/main" id="{7482C78E-5496-4E07-A0BB-9323AB560DED}"/>
              </a:ext>
            </a:extLst>
          </p:cNvPr>
          <p:cNvSpPr>
            <a:spLocks noGrp="1"/>
          </p:cNvSpPr>
          <p:nvPr>
            <p:ph type="body" sz="quarter" idx="13" hasCustomPrompt="1"/>
          </p:nvPr>
        </p:nvSpPr>
        <p:spPr>
          <a:xfrm>
            <a:off x="563816" y="357382"/>
            <a:ext cx="8628951" cy="561074"/>
          </a:xfrm>
        </p:spPr>
        <p:txBody>
          <a:bodyPr anchor="ctr" anchorCtr="0"/>
          <a:lstStyle>
            <a:lvl1pPr>
              <a:buNone/>
              <a:defRPr b="1" spc="300">
                <a:solidFill>
                  <a:schemeClr val="bg1"/>
                </a:solidFill>
              </a:defRPr>
            </a:lvl1pPr>
            <a:lvl2pPr>
              <a:buNone/>
              <a:defRPr/>
            </a:lvl2pPr>
          </a:lstStyle>
          <a:p>
            <a:pPr lvl="0"/>
            <a:r>
              <a:rPr lang="en-US" dirty="0"/>
              <a:t>Slide Title</a:t>
            </a:r>
          </a:p>
        </p:txBody>
      </p:sp>
    </p:spTree>
    <p:extLst>
      <p:ext uri="{BB962C8B-B14F-4D97-AF65-F5344CB8AC3E}">
        <p14:creationId xmlns:p14="http://schemas.microsoft.com/office/powerpoint/2010/main" val="1647798556"/>
      </p:ext>
    </p:extLst>
  </p:cSld>
  <p:clrMapOvr>
    <a:masterClrMapping/>
  </p:clrMapOvr>
  <p:extLst>
    <p:ext uri="{DCECCB84-F9BA-43D5-87BE-67443E8EF086}">
      <p15:sldGuideLst xmlns:p15="http://schemas.microsoft.com/office/powerpoint/2012/main">
        <p15:guide id="1" pos="415">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FD21F0C-B790-4238-A33E-534FC19E5D36}"/>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dirty="0"/>
              <a:t>Module 1</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t>‹#›</a:t>
            </a:fld>
            <a:endParaRPr lang="en-US" dirty="0"/>
          </a:p>
        </p:txBody>
      </p:sp>
      <p:sp>
        <p:nvSpPr>
          <p:cNvPr id="2" name="Date Placeholder 1">
            <a:extLst>
              <a:ext uri="{FF2B5EF4-FFF2-40B4-BE49-F238E27FC236}">
                <a16:creationId xmlns:a16="http://schemas.microsoft.com/office/drawing/2014/main" id="{E273C8EF-1C0E-465B-943E-B0C674127173}"/>
              </a:ext>
            </a:extLst>
          </p:cNvPr>
          <p:cNvSpPr>
            <a:spLocks noGrp="1"/>
          </p:cNvSpPr>
          <p:nvPr>
            <p:ph type="dt" sz="half" idx="10"/>
          </p:nvPr>
        </p:nvSpPr>
        <p:spPr>
          <a:xfrm>
            <a:off x="105428" y="6397970"/>
            <a:ext cx="2743200" cy="365125"/>
          </a:xfrm>
        </p:spPr>
        <p:txBody>
          <a:bodyPr/>
          <a:lstStyle>
            <a:lvl1pPr>
              <a:defRPr sz="1000">
                <a:solidFill>
                  <a:schemeClr val="bg1"/>
                </a:solidFill>
              </a:defRPr>
            </a:lvl1pPr>
          </a:lstStyle>
          <a:p>
            <a:fld id="{8B0304D0-EEF2-4808-855B-2156C75896DE}" type="datetime1">
              <a:rPr lang="en-US" smtClean="0"/>
              <a:pPr/>
              <a:t>2/19/2021</a:t>
            </a:fld>
            <a:endParaRPr lang="en-US" sz="1000" dirty="0"/>
          </a:p>
        </p:txBody>
      </p:sp>
      <p:sp>
        <p:nvSpPr>
          <p:cNvPr id="14" name="Text Placeholder 11">
            <a:extLst>
              <a:ext uri="{FF2B5EF4-FFF2-40B4-BE49-F238E27FC236}">
                <a16:creationId xmlns:a16="http://schemas.microsoft.com/office/drawing/2014/main" id="{6D98986C-7739-4B7E-B2E9-3A5047CFBE37}"/>
              </a:ext>
            </a:extLst>
          </p:cNvPr>
          <p:cNvSpPr>
            <a:spLocks noGrp="1"/>
          </p:cNvSpPr>
          <p:nvPr>
            <p:ph type="body" sz="quarter" idx="14"/>
          </p:nvPr>
        </p:nvSpPr>
        <p:spPr>
          <a:xfrm>
            <a:off x="658813" y="1531619"/>
            <a:ext cx="10748327" cy="4357587"/>
          </a:xfrm>
        </p:spPr>
        <p:txBody>
          <a:bodyPr/>
          <a:lstStyle>
            <a:lvl1pPr>
              <a:buClr>
                <a:schemeClr val="accent4"/>
              </a:buClr>
              <a:buSzPct val="75000"/>
              <a:buFont typeface="Wingdings" panose="05000000000000000000" pitchFamily="2" charset="2"/>
              <a:buNone/>
              <a:defRPr sz="2400"/>
            </a:lvl1pPr>
            <a:lvl2pPr>
              <a:buClr>
                <a:schemeClr val="accent4"/>
              </a:buClr>
              <a:buSzPct val="75000"/>
              <a:buFont typeface="Wingdings" panose="05000000000000000000" pitchFamily="2" charset="2"/>
              <a:buNone/>
              <a:defRPr/>
            </a:lvl2pPr>
            <a:lvl3pPr>
              <a:buClr>
                <a:schemeClr val="accent4"/>
              </a:buClr>
              <a:buSzPct val="75000"/>
              <a:buFont typeface="Wingdings" panose="05000000000000000000" pitchFamily="2" charset="2"/>
              <a:buNone/>
              <a:defRPr/>
            </a:lvl3pPr>
            <a:lvl4pPr>
              <a:buClr>
                <a:schemeClr val="accent4"/>
              </a:buClr>
              <a:buSzPct val="75000"/>
              <a:buFont typeface="Wingdings" panose="05000000000000000000" pitchFamily="2" charset="2"/>
              <a:buNone/>
              <a:defRPr/>
            </a:lvl4pPr>
            <a:lvl5pPr>
              <a:buClr>
                <a:schemeClr val="accent4"/>
              </a:buClr>
              <a:buSzPct val="75000"/>
              <a:buFont typeface="Wingdings" panose="05000000000000000000" pitchFamily="2" charset="2"/>
              <a:buNone/>
              <a:defRPr/>
            </a:lvl5pPr>
          </a:lstStyle>
          <a:p>
            <a:pPr lvl="0"/>
            <a:r>
              <a:rPr lang="en-US" dirty="0"/>
              <a:t>Click to edit Master text style</a:t>
            </a:r>
          </a:p>
        </p:txBody>
      </p:sp>
      <p:sp>
        <p:nvSpPr>
          <p:cNvPr id="15" name="Text Placeholder 8">
            <a:extLst>
              <a:ext uri="{FF2B5EF4-FFF2-40B4-BE49-F238E27FC236}">
                <a16:creationId xmlns:a16="http://schemas.microsoft.com/office/drawing/2014/main" id="{6078BF4A-6B8D-4383-BC37-219EFA58BB8E}"/>
              </a:ext>
            </a:extLst>
          </p:cNvPr>
          <p:cNvSpPr>
            <a:spLocks noGrp="1"/>
          </p:cNvSpPr>
          <p:nvPr>
            <p:ph type="body" sz="quarter" idx="13" hasCustomPrompt="1"/>
          </p:nvPr>
        </p:nvSpPr>
        <p:spPr>
          <a:xfrm>
            <a:off x="563816" y="357382"/>
            <a:ext cx="8628951" cy="561074"/>
          </a:xfrm>
        </p:spPr>
        <p:txBody>
          <a:bodyPr anchor="ctr" anchorCtr="0"/>
          <a:lstStyle>
            <a:lvl1pPr>
              <a:buNone/>
              <a:defRPr b="1" spc="300">
                <a:solidFill>
                  <a:schemeClr val="bg1"/>
                </a:solidFill>
              </a:defRPr>
            </a:lvl1pPr>
            <a:lvl2pPr>
              <a:buNone/>
              <a:defRPr/>
            </a:lvl2pPr>
          </a:lstStyle>
          <a:p>
            <a:pPr lvl="0"/>
            <a:r>
              <a:rPr lang="en-US" dirty="0"/>
              <a:t>Slide Title</a:t>
            </a:r>
          </a:p>
        </p:txBody>
      </p:sp>
    </p:spTree>
    <p:extLst>
      <p:ext uri="{BB962C8B-B14F-4D97-AF65-F5344CB8AC3E}">
        <p14:creationId xmlns:p14="http://schemas.microsoft.com/office/powerpoint/2010/main" val="182752109"/>
      </p:ext>
    </p:extLst>
  </p:cSld>
  <p:clrMapOvr>
    <a:masterClrMapping/>
  </p:clrMapOvr>
  <p:extLst>
    <p:ext uri="{DCECCB84-F9BA-43D5-87BE-67443E8EF086}">
      <p15:sldGuideLst xmlns:p15="http://schemas.microsoft.com/office/powerpoint/2012/main">
        <p15:guide id="1" pos="415">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1E6828B-E744-48ED-A6AD-644A9BACD3BC}"/>
              </a:ext>
            </a:extLst>
          </p:cNvPr>
          <p:cNvSpPr/>
          <p:nvPr userDrawn="1"/>
        </p:nvSpPr>
        <p:spPr>
          <a:xfrm>
            <a:off x="10917798" y="0"/>
            <a:ext cx="1274202" cy="686686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A695A81-82D0-465C-941F-9837F41B55B1}"/>
              </a:ext>
            </a:extLst>
          </p:cNvPr>
          <p:cNvSpPr/>
          <p:nvPr userDrawn="1"/>
        </p:nvSpPr>
        <p:spPr>
          <a:xfrm>
            <a:off x="2005836" y="1"/>
            <a:ext cx="4090164" cy="509451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ADA75EF-F366-46A0-9935-128E3DCFB62A}"/>
              </a:ext>
            </a:extLst>
          </p:cNvPr>
          <p:cNvSpPr/>
          <p:nvPr userDrawn="1"/>
        </p:nvSpPr>
        <p:spPr>
          <a:xfrm>
            <a:off x="783920" y="1576410"/>
            <a:ext cx="4006248" cy="529045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C70114FE-2177-4941-912A-DB97D03CE1B3}"/>
              </a:ext>
            </a:extLst>
          </p:cNvPr>
          <p:cNvSpPr/>
          <p:nvPr userDrawn="1"/>
        </p:nvSpPr>
        <p:spPr>
          <a:xfrm>
            <a:off x="2648838" y="2222859"/>
            <a:ext cx="8900160" cy="242026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25380B14-E503-4051-887F-D54E50599223}"/>
              </a:ext>
            </a:extLst>
          </p:cNvPr>
          <p:cNvSpPr>
            <a:spLocks noGrp="1"/>
          </p:cNvSpPr>
          <p:nvPr>
            <p:ph type="subTitle" idx="1"/>
          </p:nvPr>
        </p:nvSpPr>
        <p:spPr>
          <a:xfrm>
            <a:off x="2885440" y="2515511"/>
            <a:ext cx="8522640" cy="1706128"/>
          </a:xfrm>
        </p:spPr>
        <p:txBody>
          <a:bodyPr>
            <a:normAutofit/>
          </a:bodyPr>
          <a:lstStyle>
            <a:lvl1pPr marL="0" indent="0" algn="l">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02087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ap">
    <p:bg>
      <p:bgRef idx="1001">
        <a:schemeClr val="bg2"/>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A852F5D-FE98-4CC2-884F-2A2F70C3747A}"/>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dirty="0"/>
              <a:t>Module 1</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t>‹#›</a:t>
            </a:fld>
            <a:endParaRPr lang="en-US" dirty="0"/>
          </a:p>
        </p:txBody>
      </p:sp>
      <p:sp>
        <p:nvSpPr>
          <p:cNvPr id="2" name="Date Placeholder 1">
            <a:extLst>
              <a:ext uri="{FF2B5EF4-FFF2-40B4-BE49-F238E27FC236}">
                <a16:creationId xmlns:a16="http://schemas.microsoft.com/office/drawing/2014/main" id="{E273C8EF-1C0E-465B-943E-B0C674127173}"/>
              </a:ext>
            </a:extLst>
          </p:cNvPr>
          <p:cNvSpPr>
            <a:spLocks noGrp="1"/>
          </p:cNvSpPr>
          <p:nvPr>
            <p:ph type="dt" sz="half" idx="10"/>
          </p:nvPr>
        </p:nvSpPr>
        <p:spPr>
          <a:xfrm>
            <a:off x="105428" y="6397970"/>
            <a:ext cx="2743200" cy="365125"/>
          </a:xfrm>
        </p:spPr>
        <p:txBody>
          <a:bodyPr/>
          <a:lstStyle>
            <a:lvl1pPr>
              <a:defRPr sz="1000">
                <a:solidFill>
                  <a:schemeClr val="bg1"/>
                </a:solidFill>
              </a:defRPr>
            </a:lvl1pPr>
          </a:lstStyle>
          <a:p>
            <a:fld id="{D8FA0826-8766-46C4-88EC-191174895FA5}" type="datetime1">
              <a:rPr lang="en-US" smtClean="0"/>
              <a:pPr/>
              <a:t>2/19/2021</a:t>
            </a:fld>
            <a:endParaRPr lang="en-US" sz="1000" dirty="0"/>
          </a:p>
        </p:txBody>
      </p:sp>
      <p:sp>
        <p:nvSpPr>
          <p:cNvPr id="12" name="Text Placeholder 11">
            <a:extLst>
              <a:ext uri="{FF2B5EF4-FFF2-40B4-BE49-F238E27FC236}">
                <a16:creationId xmlns:a16="http://schemas.microsoft.com/office/drawing/2014/main" id="{C8A7EC80-F64F-4AE4-94C7-F402C378C21D}"/>
              </a:ext>
            </a:extLst>
          </p:cNvPr>
          <p:cNvSpPr>
            <a:spLocks noGrp="1"/>
          </p:cNvSpPr>
          <p:nvPr>
            <p:ph type="body" sz="quarter" idx="14"/>
          </p:nvPr>
        </p:nvSpPr>
        <p:spPr>
          <a:xfrm>
            <a:off x="658813" y="1531619"/>
            <a:ext cx="10748327" cy="4357587"/>
          </a:xfrm>
        </p:spPr>
        <p:txBody>
          <a:bodyPr/>
          <a:lstStyle>
            <a:lvl1pPr>
              <a:buClr>
                <a:schemeClr val="accent4"/>
              </a:buClr>
              <a:buSzPct val="75000"/>
              <a:buFont typeface="Wingdings" panose="05000000000000000000" pitchFamily="2" charset="2"/>
              <a:buChar char="§"/>
              <a:defRPr sz="2400"/>
            </a:lvl1pPr>
            <a:lvl2pPr>
              <a:buClr>
                <a:schemeClr val="accent4"/>
              </a:buClr>
              <a:buSzPct val="75000"/>
              <a:buFont typeface="Wingdings" panose="05000000000000000000" pitchFamily="2" charset="2"/>
              <a:buChar char="§"/>
              <a:defRPr sz="2000"/>
            </a:lvl2pPr>
            <a:lvl3pPr>
              <a:buClr>
                <a:schemeClr val="accent4"/>
              </a:buClr>
              <a:buSzPct val="75000"/>
              <a:buFont typeface="Wingdings" panose="05000000000000000000" pitchFamily="2" charset="2"/>
              <a:buChar char="§"/>
              <a:defRPr sz="1800"/>
            </a:lvl3pPr>
            <a:lvl4pPr>
              <a:buClr>
                <a:schemeClr val="accent4"/>
              </a:buClr>
              <a:buSzPct val="75000"/>
              <a:buFont typeface="Wingdings" panose="05000000000000000000" pitchFamily="2" charset="2"/>
              <a:buChar char="§"/>
              <a:defRPr sz="1600"/>
            </a:lvl4pPr>
            <a:lvl5pPr>
              <a:buClr>
                <a:schemeClr val="accent4"/>
              </a:buClr>
              <a:buSzPct val="75000"/>
              <a:buFont typeface="Wingdings" panose="05000000000000000000" pitchFamily="2" charset="2"/>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8">
            <a:extLst>
              <a:ext uri="{FF2B5EF4-FFF2-40B4-BE49-F238E27FC236}">
                <a16:creationId xmlns:a16="http://schemas.microsoft.com/office/drawing/2014/main" id="{7971B2E7-E41B-4615-8FC8-E8A9FD1926B0}"/>
              </a:ext>
            </a:extLst>
          </p:cNvPr>
          <p:cNvSpPr>
            <a:spLocks noGrp="1"/>
          </p:cNvSpPr>
          <p:nvPr>
            <p:ph type="body" sz="quarter" idx="13" hasCustomPrompt="1"/>
          </p:nvPr>
        </p:nvSpPr>
        <p:spPr>
          <a:xfrm>
            <a:off x="563816" y="357382"/>
            <a:ext cx="8628951" cy="561074"/>
          </a:xfrm>
        </p:spPr>
        <p:txBody>
          <a:bodyPr anchor="ctr" anchorCtr="0"/>
          <a:lstStyle>
            <a:lvl1pPr>
              <a:buNone/>
              <a:defRPr b="1" spc="300">
                <a:solidFill>
                  <a:schemeClr val="bg1"/>
                </a:solidFill>
              </a:defRPr>
            </a:lvl1pPr>
            <a:lvl2pPr>
              <a:buNone/>
              <a:defRPr/>
            </a:lvl2pPr>
          </a:lstStyle>
          <a:p>
            <a:pPr lvl="0"/>
            <a:r>
              <a:rPr lang="en-US" dirty="0"/>
              <a:t>Slide Title</a:t>
            </a:r>
          </a:p>
        </p:txBody>
      </p:sp>
    </p:spTree>
    <p:extLst>
      <p:ext uri="{BB962C8B-B14F-4D97-AF65-F5344CB8AC3E}">
        <p14:creationId xmlns:p14="http://schemas.microsoft.com/office/powerpoint/2010/main" val="247480056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415">
          <p15:clr>
            <a:srgbClr val="FBAE40"/>
          </p15:clr>
        </p15:guide>
        <p15:guide id="2" orient="horz" pos="958">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8777C-63AC-4C9B-8B6E-A800EE89D2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BDC4C8-60F3-4ADD-ACBF-1B179BD75BDE}"/>
              </a:ext>
            </a:extLst>
          </p:cNvPr>
          <p:cNvSpPr>
            <a:spLocks noGrp="1"/>
          </p:cNvSpPr>
          <p:nvPr>
            <p:ph type="dt" sz="half" idx="10"/>
          </p:nvPr>
        </p:nvSpPr>
        <p:spPr/>
        <p:txBody>
          <a:bodyPr/>
          <a:lstStyle/>
          <a:p>
            <a:fld id="{F22BAB92-36B0-4E54-BD92-9E9EBC6D957F}" type="datetime1">
              <a:rPr lang="en-US" smtClean="0"/>
              <a:t>2/19/2021</a:t>
            </a:fld>
            <a:endParaRPr lang="en-US"/>
          </a:p>
        </p:txBody>
      </p:sp>
      <p:sp>
        <p:nvSpPr>
          <p:cNvPr id="4" name="Footer Placeholder 3">
            <a:extLst>
              <a:ext uri="{FF2B5EF4-FFF2-40B4-BE49-F238E27FC236}">
                <a16:creationId xmlns:a16="http://schemas.microsoft.com/office/drawing/2014/main" id="{F40524E0-51D7-43A5-A1D8-9E5C2B6AE279}"/>
              </a:ext>
            </a:extLst>
          </p:cNvPr>
          <p:cNvSpPr>
            <a:spLocks noGrp="1"/>
          </p:cNvSpPr>
          <p:nvPr>
            <p:ph type="ftr" sz="quarter" idx="11"/>
          </p:nvPr>
        </p:nvSpPr>
        <p:spPr/>
        <p:txBody>
          <a:bodyPr/>
          <a:lstStyle/>
          <a:p>
            <a:r>
              <a:rPr lang="en-US"/>
              <a:t>Module 1</a:t>
            </a:r>
          </a:p>
        </p:txBody>
      </p:sp>
      <p:sp>
        <p:nvSpPr>
          <p:cNvPr id="5" name="Slide Number Placeholder 4">
            <a:extLst>
              <a:ext uri="{FF2B5EF4-FFF2-40B4-BE49-F238E27FC236}">
                <a16:creationId xmlns:a16="http://schemas.microsoft.com/office/drawing/2014/main" id="{AE4B101A-7383-47F7-94B2-4EDCA0AAF7E6}"/>
              </a:ext>
            </a:extLst>
          </p:cNvPr>
          <p:cNvSpPr>
            <a:spLocks noGrp="1"/>
          </p:cNvSpPr>
          <p:nvPr>
            <p:ph type="sldNum" sz="quarter" idx="12"/>
          </p:nvPr>
        </p:nvSpPr>
        <p:spPr/>
        <p:txBody>
          <a:bodyPr/>
          <a:lstStyle/>
          <a:p>
            <a:fld id="{48A1333E-11F9-45BF-8ACE-2803B6FE782D}" type="slidenum">
              <a:rPr lang="en-US" smtClean="0"/>
              <a:t>‹#›</a:t>
            </a:fld>
            <a:endParaRPr lang="en-US"/>
          </a:p>
        </p:txBody>
      </p:sp>
    </p:spTree>
    <p:extLst>
      <p:ext uri="{BB962C8B-B14F-4D97-AF65-F5344CB8AC3E}">
        <p14:creationId xmlns:p14="http://schemas.microsoft.com/office/powerpoint/2010/main" val="498216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98856-3591-441A-B2AC-E5AAFD41AF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4480A1D-ABC8-4F52-8025-C5CC0FD4F2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A52608-A67D-4F1E-9BC3-A642F8D81274}"/>
              </a:ext>
            </a:extLst>
          </p:cNvPr>
          <p:cNvSpPr>
            <a:spLocks noGrp="1"/>
          </p:cNvSpPr>
          <p:nvPr>
            <p:ph type="dt" sz="half" idx="10"/>
          </p:nvPr>
        </p:nvSpPr>
        <p:spPr/>
        <p:txBody>
          <a:bodyPr/>
          <a:lstStyle/>
          <a:p>
            <a:fld id="{53FF4F61-5E4A-4C67-9B70-50F1AFD03EB7}" type="datetimeFigureOut">
              <a:rPr lang="en-US" smtClean="0"/>
              <a:t>2/19/2021</a:t>
            </a:fld>
            <a:endParaRPr lang="en-US"/>
          </a:p>
        </p:txBody>
      </p:sp>
      <p:sp>
        <p:nvSpPr>
          <p:cNvPr id="5" name="Footer Placeholder 4">
            <a:extLst>
              <a:ext uri="{FF2B5EF4-FFF2-40B4-BE49-F238E27FC236}">
                <a16:creationId xmlns:a16="http://schemas.microsoft.com/office/drawing/2014/main" id="{6E3A7436-9E55-46F5-B5B0-3E97147C7E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0712E8-A1CD-488D-AB29-F090059C9606}"/>
              </a:ext>
            </a:extLst>
          </p:cNvPr>
          <p:cNvSpPr>
            <a:spLocks noGrp="1"/>
          </p:cNvSpPr>
          <p:nvPr>
            <p:ph type="sldNum" sz="quarter" idx="12"/>
          </p:nvPr>
        </p:nvSpPr>
        <p:spPr/>
        <p:txBody>
          <a:bodyPr/>
          <a:lstStyle/>
          <a:p>
            <a:fld id="{1064B20F-1B3F-4A47-807F-5072B0D7D364}" type="slidenum">
              <a:rPr lang="en-US" smtClean="0"/>
              <a:t>‹#›</a:t>
            </a:fld>
            <a:endParaRPr lang="en-US"/>
          </a:p>
        </p:txBody>
      </p:sp>
    </p:spTree>
    <p:extLst>
      <p:ext uri="{BB962C8B-B14F-4D97-AF65-F5344CB8AC3E}">
        <p14:creationId xmlns:p14="http://schemas.microsoft.com/office/powerpoint/2010/main" val="2335898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08D95F-7714-43D3-B1A3-045EFBC12666}"/>
              </a:ext>
            </a:extLst>
          </p:cNvPr>
          <p:cNvSpPr>
            <a:spLocks noGrp="1"/>
          </p:cNvSpPr>
          <p:nvPr>
            <p:ph type="title"/>
          </p:nvPr>
        </p:nvSpPr>
        <p:spPr>
          <a:xfrm>
            <a:off x="99164" y="136525"/>
            <a:ext cx="10515600" cy="74342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E75D097-A02B-4911-874B-CD7CC5FB5D76}"/>
              </a:ext>
            </a:extLst>
          </p:cNvPr>
          <p:cNvSpPr>
            <a:spLocks noGrp="1"/>
          </p:cNvSpPr>
          <p:nvPr>
            <p:ph type="body" idx="1"/>
          </p:nvPr>
        </p:nvSpPr>
        <p:spPr>
          <a:xfrm>
            <a:off x="493734" y="1587631"/>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BD103AB-885F-456B-9304-A24D5970160D}"/>
              </a:ext>
            </a:extLst>
          </p:cNvPr>
          <p:cNvSpPr>
            <a:spLocks noGrp="1"/>
          </p:cNvSpPr>
          <p:nvPr>
            <p:ph type="dt" sz="half" idx="2"/>
          </p:nvPr>
        </p:nvSpPr>
        <p:spPr>
          <a:xfrm>
            <a:off x="205636"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D35414-7F81-4DFE-A69E-FB71A6F45BAD}" type="datetime1">
              <a:rPr lang="en-US" smtClean="0"/>
              <a:t>2/19/2021</a:t>
            </a:fld>
            <a:endParaRPr lang="en-US"/>
          </a:p>
        </p:txBody>
      </p:sp>
      <p:sp>
        <p:nvSpPr>
          <p:cNvPr id="5" name="Footer Placeholder 4">
            <a:extLst>
              <a:ext uri="{FF2B5EF4-FFF2-40B4-BE49-F238E27FC236}">
                <a16:creationId xmlns:a16="http://schemas.microsoft.com/office/drawing/2014/main" id="{BBDD7096-EC28-42ED-850C-392A18CFA0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Module 1</a:t>
            </a:r>
          </a:p>
        </p:txBody>
      </p:sp>
      <p:sp>
        <p:nvSpPr>
          <p:cNvPr id="6" name="Slide Number Placeholder 5">
            <a:extLst>
              <a:ext uri="{FF2B5EF4-FFF2-40B4-BE49-F238E27FC236}">
                <a16:creationId xmlns:a16="http://schemas.microsoft.com/office/drawing/2014/main" id="{005017F0-0E6F-409B-A612-3BD486438B91}"/>
              </a:ext>
            </a:extLst>
          </p:cNvPr>
          <p:cNvSpPr>
            <a:spLocks noGrp="1"/>
          </p:cNvSpPr>
          <p:nvPr>
            <p:ph type="sldNum" sz="quarter" idx="4"/>
          </p:nvPr>
        </p:nvSpPr>
        <p:spPr>
          <a:xfrm>
            <a:off x="9343372" y="6356349"/>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A1333E-11F9-45BF-8ACE-2803B6FE782D}" type="slidenum">
              <a:rPr lang="en-US" smtClean="0"/>
              <a:t>‹#›</a:t>
            </a:fld>
            <a:endParaRPr lang="en-US"/>
          </a:p>
        </p:txBody>
      </p:sp>
    </p:spTree>
    <p:extLst>
      <p:ext uri="{BB962C8B-B14F-4D97-AF65-F5344CB8AC3E}">
        <p14:creationId xmlns:p14="http://schemas.microsoft.com/office/powerpoint/2010/main" val="5989038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76E09-FDF6-46E1-B9E7-107F094FCCD5}"/>
              </a:ext>
            </a:extLst>
          </p:cNvPr>
          <p:cNvSpPr>
            <a:spLocks noGrp="1"/>
          </p:cNvSpPr>
          <p:nvPr>
            <p:ph type="ctrTitle"/>
          </p:nvPr>
        </p:nvSpPr>
        <p:spPr/>
        <p:txBody>
          <a:bodyPr/>
          <a:lstStyle/>
          <a:p>
            <a:endParaRPr lang="en-US" dirty="0">
              <a:solidFill>
                <a:schemeClr val="bg1"/>
              </a:solidFill>
            </a:endParaRPr>
          </a:p>
        </p:txBody>
      </p:sp>
      <p:sp>
        <p:nvSpPr>
          <p:cNvPr id="3" name="Subtitle 2">
            <a:extLst>
              <a:ext uri="{FF2B5EF4-FFF2-40B4-BE49-F238E27FC236}">
                <a16:creationId xmlns:a16="http://schemas.microsoft.com/office/drawing/2014/main" id="{7907D718-CB03-41D9-9DE3-2A02EC820184}"/>
              </a:ext>
            </a:extLst>
          </p:cNvPr>
          <p:cNvSpPr>
            <a:spLocks noGrp="1"/>
          </p:cNvSpPr>
          <p:nvPr>
            <p:ph type="subTitle" idx="1"/>
          </p:nvPr>
        </p:nvSpPr>
        <p:spPr/>
        <p:txBody>
          <a:bodyPr/>
          <a:lstStyle/>
          <a:p>
            <a:r>
              <a:rPr lang="en-US" b="1" dirty="0"/>
              <a:t>Managing stress</a:t>
            </a:r>
          </a:p>
        </p:txBody>
      </p:sp>
      <p:sp>
        <p:nvSpPr>
          <p:cNvPr id="4" name="Content Placeholder 3">
            <a:extLst>
              <a:ext uri="{FF2B5EF4-FFF2-40B4-BE49-F238E27FC236}">
                <a16:creationId xmlns:a16="http://schemas.microsoft.com/office/drawing/2014/main" id="{14B2A30C-CB23-4DEE-AC79-054660644543}"/>
              </a:ext>
            </a:extLst>
          </p:cNvPr>
          <p:cNvSpPr>
            <a:spLocks noGrp="1"/>
          </p:cNvSpPr>
          <p:nvPr>
            <p:ph sz="quarter" idx="10"/>
          </p:nvPr>
        </p:nvSpPr>
        <p:spPr/>
        <p:txBody>
          <a:bodyPr/>
          <a:lstStyle/>
          <a:p>
            <a:r>
              <a:rPr lang="en-US" dirty="0">
                <a:solidFill>
                  <a:schemeClr val="bg1"/>
                </a:solidFill>
              </a:rPr>
              <a:t>5</a:t>
            </a:r>
          </a:p>
        </p:txBody>
      </p:sp>
    </p:spTree>
    <p:extLst>
      <p:ext uri="{BB962C8B-B14F-4D97-AF65-F5344CB8AC3E}">
        <p14:creationId xmlns:p14="http://schemas.microsoft.com/office/powerpoint/2010/main" val="2527333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8883600-FB0E-4D06-90DD-89EF3614A3F4}"/>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FF4B5E12-3DC4-4453-AC75-7EB65E00D0DD}"/>
              </a:ext>
            </a:extLst>
          </p:cNvPr>
          <p:cNvSpPr>
            <a:spLocks noGrp="1"/>
          </p:cNvSpPr>
          <p:nvPr>
            <p:ph type="sldNum" sz="quarter" idx="12"/>
          </p:nvPr>
        </p:nvSpPr>
        <p:spPr/>
        <p:txBody>
          <a:bodyPr/>
          <a:lstStyle/>
          <a:p>
            <a:pPr algn="ctr"/>
            <a:fld id="{48A1333E-11F9-45BF-8ACE-2803B6FE782D}" type="slidenum">
              <a:rPr lang="en-US" smtClean="0"/>
              <a:pPr algn="ctr"/>
              <a:t>10</a:t>
            </a:fld>
            <a:endParaRPr lang="en-US" dirty="0"/>
          </a:p>
        </p:txBody>
      </p:sp>
      <p:sp>
        <p:nvSpPr>
          <p:cNvPr id="6" name="Text Placeholder 5">
            <a:extLst>
              <a:ext uri="{FF2B5EF4-FFF2-40B4-BE49-F238E27FC236}">
                <a16:creationId xmlns:a16="http://schemas.microsoft.com/office/drawing/2014/main" id="{FB25BDA6-1D7E-47FA-805F-CDE1BDCB2732}"/>
              </a:ext>
            </a:extLst>
          </p:cNvPr>
          <p:cNvSpPr>
            <a:spLocks noGrp="1"/>
          </p:cNvSpPr>
          <p:nvPr>
            <p:ph type="body" sz="quarter" idx="14"/>
          </p:nvPr>
        </p:nvSpPr>
        <p:spPr/>
        <p:txBody>
          <a:bodyPr/>
          <a:lstStyle/>
          <a:p>
            <a:r>
              <a:rPr lang="en-US" altLang="sl-SI" sz="2400" dirty="0">
                <a:solidFill>
                  <a:schemeClr val="tx1"/>
                </a:solidFill>
                <a:ea typeface="ＭＳ Ｐゴシック" panose="020B0600070205080204" pitchFamily="34" charset="-128"/>
              </a:rPr>
              <a:t>Sometimes called secondary trauma or compassion fatigue</a:t>
            </a:r>
          </a:p>
          <a:p>
            <a:r>
              <a:rPr lang="en-US" altLang="sl-SI" sz="2400" dirty="0">
                <a:solidFill>
                  <a:schemeClr val="tx1"/>
                </a:solidFill>
                <a:ea typeface="ＭＳ Ｐゴシック" panose="020B0600070205080204" pitchFamily="34" charset="-128"/>
              </a:rPr>
              <a:t>Involves absorbing clients’ trauma</a:t>
            </a:r>
          </a:p>
          <a:p>
            <a:r>
              <a:rPr lang="en-US" altLang="sl-SI" sz="2400" dirty="0">
                <a:solidFill>
                  <a:schemeClr val="tx1"/>
                </a:solidFill>
                <a:ea typeface="ＭＳ Ｐゴシック"/>
              </a:rPr>
              <a:t>Sufferers may re-experience difficult or traumatic events from their own past</a:t>
            </a:r>
          </a:p>
          <a:p>
            <a:r>
              <a:rPr lang="en-US" sz="2400" dirty="0">
                <a:solidFill>
                  <a:schemeClr val="tx1"/>
                </a:solidFill>
                <a:ea typeface="ＭＳ Ｐゴシック"/>
              </a:rPr>
              <a:t>A process that unfolds over time – it is not a response to one person, story or situation</a:t>
            </a:r>
            <a:endParaRPr lang="en-US" sz="2400" dirty="0">
              <a:solidFill>
                <a:schemeClr val="tx1"/>
              </a:solidFill>
            </a:endParaRPr>
          </a:p>
          <a:p>
            <a:r>
              <a:rPr lang="en-US" sz="2400" dirty="0">
                <a:ea typeface="ＭＳ Ｐゴシック"/>
              </a:rPr>
              <a:t>Is the </a:t>
            </a:r>
            <a:r>
              <a:rPr lang="en-US" sz="2400" b="1" dirty="0">
                <a:ea typeface="ＭＳ Ｐゴシック"/>
              </a:rPr>
              <a:t>cumulative </a:t>
            </a:r>
            <a:r>
              <a:rPr lang="en-US" sz="2400" dirty="0">
                <a:ea typeface="ＭＳ Ｐゴシック"/>
              </a:rPr>
              <a:t>effect of contact with survivors of violence, trauma and loss.</a:t>
            </a:r>
          </a:p>
          <a:p>
            <a:endParaRPr lang="en-US" dirty="0"/>
          </a:p>
        </p:txBody>
      </p:sp>
      <p:sp>
        <p:nvSpPr>
          <p:cNvPr id="5" name="Text Placeholder 4">
            <a:extLst>
              <a:ext uri="{FF2B5EF4-FFF2-40B4-BE49-F238E27FC236}">
                <a16:creationId xmlns:a16="http://schemas.microsoft.com/office/drawing/2014/main" id="{F4624657-DD22-4F1B-8A56-E62A1129DF63}"/>
              </a:ext>
            </a:extLst>
          </p:cNvPr>
          <p:cNvSpPr>
            <a:spLocks noGrp="1"/>
          </p:cNvSpPr>
          <p:nvPr>
            <p:ph type="body" sz="quarter" idx="13"/>
          </p:nvPr>
        </p:nvSpPr>
        <p:spPr/>
        <p:txBody>
          <a:bodyPr/>
          <a:lstStyle/>
          <a:p>
            <a:r>
              <a:rPr lang="en-US" dirty="0"/>
              <a:t>Vicarious trauma </a:t>
            </a:r>
          </a:p>
        </p:txBody>
      </p:sp>
    </p:spTree>
    <p:extLst>
      <p:ext uri="{BB962C8B-B14F-4D97-AF65-F5344CB8AC3E}">
        <p14:creationId xmlns:p14="http://schemas.microsoft.com/office/powerpoint/2010/main" val="776713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8C9B519-300F-4887-907E-9F259AF33E60}"/>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BE9B0436-3892-4062-85B2-637DDD6619D7}"/>
              </a:ext>
            </a:extLst>
          </p:cNvPr>
          <p:cNvSpPr>
            <a:spLocks noGrp="1"/>
          </p:cNvSpPr>
          <p:nvPr>
            <p:ph type="sldNum" sz="quarter" idx="12"/>
          </p:nvPr>
        </p:nvSpPr>
        <p:spPr/>
        <p:txBody>
          <a:bodyPr/>
          <a:lstStyle/>
          <a:p>
            <a:pPr algn="ctr"/>
            <a:fld id="{48A1333E-11F9-45BF-8ACE-2803B6FE782D}" type="slidenum">
              <a:rPr lang="en-US" smtClean="0"/>
              <a:pPr algn="ctr"/>
              <a:t>11</a:t>
            </a:fld>
            <a:endParaRPr lang="en-US" dirty="0"/>
          </a:p>
        </p:txBody>
      </p:sp>
      <p:sp>
        <p:nvSpPr>
          <p:cNvPr id="5" name="Text Placeholder 4">
            <a:extLst>
              <a:ext uri="{FF2B5EF4-FFF2-40B4-BE49-F238E27FC236}">
                <a16:creationId xmlns:a16="http://schemas.microsoft.com/office/drawing/2014/main" id="{FA5A2031-6DDC-4C67-9EF5-D7B58D800C98}"/>
              </a:ext>
            </a:extLst>
          </p:cNvPr>
          <p:cNvSpPr>
            <a:spLocks noGrp="1"/>
          </p:cNvSpPr>
          <p:nvPr>
            <p:ph type="body" sz="quarter" idx="14"/>
          </p:nvPr>
        </p:nvSpPr>
        <p:spPr/>
        <p:txBody>
          <a:bodyPr/>
          <a:lstStyle/>
          <a:p>
            <a:r>
              <a:rPr lang="en-US" dirty="0"/>
              <a:t>Persistently tense, upset or worried</a:t>
            </a:r>
          </a:p>
          <a:p>
            <a:r>
              <a:rPr lang="en-US" dirty="0"/>
              <a:t>Job performance goes down, mistakes go up</a:t>
            </a:r>
          </a:p>
          <a:p>
            <a:r>
              <a:rPr lang="en-US" dirty="0"/>
              <a:t>Morale drops</a:t>
            </a:r>
          </a:p>
          <a:p>
            <a:r>
              <a:rPr lang="en-US" dirty="0"/>
              <a:t>Personal relationships are affected – home life may start to deteriorate</a:t>
            </a:r>
          </a:p>
          <a:p>
            <a:r>
              <a:rPr lang="en-US" dirty="0"/>
              <a:t>Can lead to overall decline in general health</a:t>
            </a:r>
          </a:p>
          <a:p>
            <a:r>
              <a:rPr lang="en-US" dirty="0"/>
              <a:t>Changes in spirituality – hopelessness, loss of faith.</a:t>
            </a:r>
          </a:p>
          <a:p>
            <a:endParaRPr lang="en-US" dirty="0"/>
          </a:p>
        </p:txBody>
      </p:sp>
      <p:sp>
        <p:nvSpPr>
          <p:cNvPr id="6" name="Text Placeholder 5">
            <a:extLst>
              <a:ext uri="{FF2B5EF4-FFF2-40B4-BE49-F238E27FC236}">
                <a16:creationId xmlns:a16="http://schemas.microsoft.com/office/drawing/2014/main" id="{0DDB7212-D832-4E1D-A0DD-9A18E9D29D3F}"/>
              </a:ext>
            </a:extLst>
          </p:cNvPr>
          <p:cNvSpPr>
            <a:spLocks noGrp="1"/>
          </p:cNvSpPr>
          <p:nvPr>
            <p:ph type="body" sz="quarter" idx="13"/>
          </p:nvPr>
        </p:nvSpPr>
        <p:spPr/>
        <p:txBody>
          <a:bodyPr/>
          <a:lstStyle/>
          <a:p>
            <a:r>
              <a:rPr lang="en-US" dirty="0"/>
              <a:t>Vicarious trauma: Impacts </a:t>
            </a:r>
          </a:p>
        </p:txBody>
      </p:sp>
    </p:spTree>
    <p:extLst>
      <p:ext uri="{BB962C8B-B14F-4D97-AF65-F5344CB8AC3E}">
        <p14:creationId xmlns:p14="http://schemas.microsoft.com/office/powerpoint/2010/main" val="302993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6D2C5A9-C1A8-4E82-8940-2089F6997120}"/>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F4E0FE03-7343-476B-8499-5BB0D4220BAD}"/>
              </a:ext>
            </a:extLst>
          </p:cNvPr>
          <p:cNvSpPr>
            <a:spLocks noGrp="1"/>
          </p:cNvSpPr>
          <p:nvPr>
            <p:ph type="sldNum" sz="quarter" idx="12"/>
          </p:nvPr>
        </p:nvSpPr>
        <p:spPr/>
        <p:txBody>
          <a:bodyPr/>
          <a:lstStyle/>
          <a:p>
            <a:pPr algn="ctr"/>
            <a:fld id="{48A1333E-11F9-45BF-8ACE-2803B6FE782D}" type="slidenum">
              <a:rPr lang="en-US" smtClean="0"/>
              <a:pPr algn="ctr"/>
              <a:t>12</a:t>
            </a:fld>
            <a:endParaRPr lang="en-US" dirty="0"/>
          </a:p>
        </p:txBody>
      </p:sp>
      <p:sp>
        <p:nvSpPr>
          <p:cNvPr id="5" name="Text Placeholder 4">
            <a:extLst>
              <a:ext uri="{FF2B5EF4-FFF2-40B4-BE49-F238E27FC236}">
                <a16:creationId xmlns:a16="http://schemas.microsoft.com/office/drawing/2014/main" id="{166CA54C-E34E-4974-A817-B46CB2C93110}"/>
              </a:ext>
            </a:extLst>
          </p:cNvPr>
          <p:cNvSpPr>
            <a:spLocks noGrp="1"/>
          </p:cNvSpPr>
          <p:nvPr>
            <p:ph type="body" sz="quarter" idx="14"/>
          </p:nvPr>
        </p:nvSpPr>
        <p:spPr>
          <a:xfrm>
            <a:off x="658814" y="2483856"/>
            <a:ext cx="4966324" cy="2113369"/>
          </a:xfrm>
        </p:spPr>
        <p:txBody>
          <a:bodyPr>
            <a:normAutofit lnSpcReduction="10000"/>
          </a:bodyPr>
          <a:lstStyle/>
          <a:p>
            <a:pPr marL="0" indent="0">
              <a:buNone/>
            </a:pPr>
            <a:r>
              <a:rPr lang="en-AU" sz="2400" b="1" dirty="0">
                <a:solidFill>
                  <a:schemeClr val="accent4"/>
                </a:solidFill>
                <a:ea typeface="+mn-lt"/>
                <a:cs typeface="+mn-lt"/>
              </a:rPr>
              <a:t>Each individual experiences stress differently. </a:t>
            </a:r>
            <a:endParaRPr lang="en-US" b="1" dirty="0">
              <a:solidFill>
                <a:schemeClr val="accent4"/>
              </a:solidFill>
              <a:ea typeface="+mn-lt"/>
              <a:cs typeface="+mn-lt"/>
            </a:endParaRPr>
          </a:p>
          <a:p>
            <a:pPr marL="0" indent="0">
              <a:buNone/>
            </a:pPr>
            <a:endParaRPr lang="en-AU" sz="2400" b="1" dirty="0">
              <a:ea typeface="+mn-lt"/>
              <a:cs typeface="+mn-lt"/>
            </a:endParaRPr>
          </a:p>
          <a:p>
            <a:pPr marL="0" indent="0">
              <a:buNone/>
            </a:pPr>
            <a:r>
              <a:rPr lang="en-AU" sz="2400" b="1" dirty="0">
                <a:ea typeface="+mn-lt"/>
                <a:cs typeface="+mn-lt"/>
              </a:rPr>
              <a:t>Have you observed any signs of cumulative stress in yourself or others?</a:t>
            </a:r>
            <a:endParaRPr lang="en-US" b="1" dirty="0">
              <a:cs typeface="Calibri"/>
            </a:endParaRPr>
          </a:p>
          <a:p>
            <a:endParaRPr lang="en-US" b="1" dirty="0"/>
          </a:p>
        </p:txBody>
      </p:sp>
      <p:sp>
        <p:nvSpPr>
          <p:cNvPr id="6" name="Text Placeholder 5">
            <a:extLst>
              <a:ext uri="{FF2B5EF4-FFF2-40B4-BE49-F238E27FC236}">
                <a16:creationId xmlns:a16="http://schemas.microsoft.com/office/drawing/2014/main" id="{856498E4-45DB-4B1E-BAB0-1FC95F0BDC40}"/>
              </a:ext>
            </a:extLst>
          </p:cNvPr>
          <p:cNvSpPr>
            <a:spLocks noGrp="1"/>
          </p:cNvSpPr>
          <p:nvPr>
            <p:ph type="body" sz="quarter" idx="13"/>
          </p:nvPr>
        </p:nvSpPr>
        <p:spPr/>
        <p:txBody>
          <a:bodyPr/>
          <a:lstStyle/>
          <a:p>
            <a:r>
              <a:rPr lang="en-US" b="1" dirty="0"/>
              <a:t>Recognizing signs of cumulative stress</a:t>
            </a:r>
            <a:endParaRPr lang="en-US" dirty="0"/>
          </a:p>
        </p:txBody>
      </p:sp>
      <p:pic>
        <p:nvPicPr>
          <p:cNvPr id="7" name="Content Placeholder 7">
            <a:extLst>
              <a:ext uri="{FF2B5EF4-FFF2-40B4-BE49-F238E27FC236}">
                <a16:creationId xmlns:a16="http://schemas.microsoft.com/office/drawing/2014/main" id="{70BB873D-A7FA-4210-92D8-BFD63AEAAC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24469" y="1871852"/>
            <a:ext cx="4796981" cy="3869183"/>
          </a:xfrm>
          <a:prstGeom prst="rect">
            <a:avLst/>
          </a:prstGeom>
        </p:spPr>
      </p:pic>
    </p:spTree>
    <p:extLst>
      <p:ext uri="{BB962C8B-B14F-4D97-AF65-F5344CB8AC3E}">
        <p14:creationId xmlns:p14="http://schemas.microsoft.com/office/powerpoint/2010/main" val="3884919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69165C9-96E1-4761-9F83-F335CD29A292}"/>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C18EE63B-30E9-4CBA-902B-F9213DC70F52}"/>
              </a:ext>
            </a:extLst>
          </p:cNvPr>
          <p:cNvSpPr>
            <a:spLocks noGrp="1"/>
          </p:cNvSpPr>
          <p:nvPr>
            <p:ph type="sldNum" sz="quarter" idx="12"/>
          </p:nvPr>
        </p:nvSpPr>
        <p:spPr/>
        <p:txBody>
          <a:bodyPr/>
          <a:lstStyle/>
          <a:p>
            <a:pPr algn="ctr"/>
            <a:fld id="{48A1333E-11F9-45BF-8ACE-2803B6FE782D}" type="slidenum">
              <a:rPr lang="en-US" smtClean="0"/>
              <a:pPr algn="ctr"/>
              <a:t>13</a:t>
            </a:fld>
            <a:endParaRPr lang="en-US" dirty="0"/>
          </a:p>
        </p:txBody>
      </p:sp>
      <p:sp>
        <p:nvSpPr>
          <p:cNvPr id="5" name="Text Placeholder 4">
            <a:extLst>
              <a:ext uri="{FF2B5EF4-FFF2-40B4-BE49-F238E27FC236}">
                <a16:creationId xmlns:a16="http://schemas.microsoft.com/office/drawing/2014/main" id="{09D88E76-C6D2-4E0B-967B-96773F6432E6}"/>
              </a:ext>
            </a:extLst>
          </p:cNvPr>
          <p:cNvSpPr>
            <a:spLocks noGrp="1"/>
          </p:cNvSpPr>
          <p:nvPr>
            <p:ph type="body" sz="quarter" idx="14"/>
          </p:nvPr>
        </p:nvSpPr>
        <p:spPr>
          <a:xfrm>
            <a:off x="658813" y="1299078"/>
            <a:ext cx="10748327" cy="4912535"/>
          </a:xfrm>
        </p:spPr>
        <p:txBody>
          <a:bodyPr/>
          <a:lstStyle/>
          <a:p>
            <a:r>
              <a:rPr lang="en-US" altLang="sl-SI" sz="2400" dirty="0">
                <a:ea typeface="ＭＳ Ｐゴシック" panose="020B0600070205080204" pitchFamily="34" charset="-128"/>
              </a:rPr>
              <a:t>Increased anxiety or edginess</a:t>
            </a:r>
          </a:p>
          <a:p>
            <a:r>
              <a:rPr lang="en-US" altLang="sl-SI" sz="2400" dirty="0">
                <a:ea typeface="ＭＳ Ｐゴシック" panose="020B0600070205080204" pitchFamily="34" charset="-128"/>
              </a:rPr>
              <a:t>Easily angered by minor events, or feeling anger towards a lot of people and/or institutions</a:t>
            </a:r>
          </a:p>
          <a:p>
            <a:r>
              <a:rPr lang="en-US" altLang="sl-SI" sz="2400" dirty="0">
                <a:ea typeface="ＭＳ Ｐゴシック" panose="020B0600070205080204" pitchFamily="34" charset="-128"/>
              </a:rPr>
              <a:t>Increased feelings of depression</a:t>
            </a:r>
          </a:p>
          <a:p>
            <a:r>
              <a:rPr lang="en-US" altLang="sl-SI" sz="2400" dirty="0">
                <a:ea typeface="ＭＳ Ｐゴシック"/>
              </a:rPr>
              <a:t>Hopelessness: feelings that no progress will ever be made</a:t>
            </a:r>
          </a:p>
          <a:p>
            <a:r>
              <a:rPr lang="en-US" altLang="sl-SI" sz="2400" dirty="0">
                <a:ea typeface="ＭＳ Ｐゴシック"/>
              </a:rPr>
              <a:t>Frustration with specific clients or GBV/SVAMB work in general</a:t>
            </a:r>
          </a:p>
          <a:p>
            <a:r>
              <a:rPr lang="en-US" altLang="sl-SI" sz="2400" dirty="0">
                <a:ea typeface="ＭＳ Ｐゴシック" panose="020B0600070205080204" pitchFamily="34" charset="-128"/>
              </a:rPr>
              <a:t>Avoidance of social situations</a:t>
            </a:r>
          </a:p>
          <a:p>
            <a:r>
              <a:rPr lang="en-US" altLang="sl-SI" sz="2400" dirty="0">
                <a:ea typeface="ＭＳ Ｐゴシック" panose="020B0600070205080204" pitchFamily="34" charset="-128"/>
              </a:rPr>
              <a:t>Increased fatigue</a:t>
            </a:r>
          </a:p>
          <a:p>
            <a:r>
              <a:rPr lang="en-US" altLang="sl-SI" sz="2400" dirty="0">
                <a:ea typeface="ＭＳ Ｐゴシック"/>
              </a:rPr>
              <a:t>Feelings of heightened responsibility for the well-being of clients.</a:t>
            </a:r>
            <a:endParaRPr lang="en-US" altLang="sl-SI" sz="2400" dirty="0">
              <a:ea typeface="ＭＳ Ｐゴシック" panose="020B0600070205080204" pitchFamily="34" charset="-128"/>
            </a:endParaRPr>
          </a:p>
          <a:p>
            <a:r>
              <a:rPr lang="en-US" altLang="sl-SI" sz="2400" dirty="0">
                <a:ea typeface="ＭＳ Ｐゴシック" panose="020B0600070205080204" pitchFamily="34" charset="-128"/>
              </a:rPr>
              <a:t>Feelings of insufficiency.</a:t>
            </a:r>
          </a:p>
          <a:p>
            <a:r>
              <a:rPr lang="en-US" altLang="sl-SI" sz="2400" dirty="0">
                <a:ea typeface="ＭＳ Ｐゴシック"/>
              </a:rPr>
              <a:t>Working more hours than those required of you</a:t>
            </a:r>
          </a:p>
          <a:p>
            <a:endParaRPr lang="en-US" dirty="0"/>
          </a:p>
        </p:txBody>
      </p:sp>
      <p:sp>
        <p:nvSpPr>
          <p:cNvPr id="6" name="Text Placeholder 5">
            <a:extLst>
              <a:ext uri="{FF2B5EF4-FFF2-40B4-BE49-F238E27FC236}">
                <a16:creationId xmlns:a16="http://schemas.microsoft.com/office/drawing/2014/main" id="{CDC76FE3-4519-43A0-A7D4-69AC205B325C}"/>
              </a:ext>
            </a:extLst>
          </p:cNvPr>
          <p:cNvSpPr>
            <a:spLocks noGrp="1"/>
          </p:cNvSpPr>
          <p:nvPr>
            <p:ph type="body" sz="quarter" idx="13"/>
          </p:nvPr>
        </p:nvSpPr>
        <p:spPr/>
        <p:txBody>
          <a:bodyPr/>
          <a:lstStyle/>
          <a:p>
            <a:r>
              <a:rPr lang="en-US" sz="2800" b="1" dirty="0">
                <a:ea typeface="ＭＳ Ｐゴシック"/>
              </a:rPr>
              <a:t>Know your warning signs</a:t>
            </a:r>
            <a:endParaRPr lang="en-US" dirty="0"/>
          </a:p>
        </p:txBody>
      </p:sp>
    </p:spTree>
    <p:extLst>
      <p:ext uri="{BB962C8B-B14F-4D97-AF65-F5344CB8AC3E}">
        <p14:creationId xmlns:p14="http://schemas.microsoft.com/office/powerpoint/2010/main" val="587405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2025777-AB1B-4D14-BE4E-CCFC2F4DE4AA}"/>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EFD46E12-BD61-4164-96FD-6C7BB1DA7281}"/>
              </a:ext>
            </a:extLst>
          </p:cNvPr>
          <p:cNvSpPr>
            <a:spLocks noGrp="1"/>
          </p:cNvSpPr>
          <p:nvPr>
            <p:ph type="sldNum" sz="quarter" idx="12"/>
          </p:nvPr>
        </p:nvSpPr>
        <p:spPr/>
        <p:txBody>
          <a:bodyPr/>
          <a:lstStyle/>
          <a:p>
            <a:pPr algn="ctr"/>
            <a:fld id="{48A1333E-11F9-45BF-8ACE-2803B6FE782D}" type="slidenum">
              <a:rPr lang="en-US" smtClean="0"/>
              <a:pPr algn="ctr"/>
              <a:t>14</a:t>
            </a:fld>
            <a:endParaRPr lang="en-US" dirty="0"/>
          </a:p>
        </p:txBody>
      </p:sp>
      <p:sp>
        <p:nvSpPr>
          <p:cNvPr id="5" name="Text Placeholder 4">
            <a:extLst>
              <a:ext uri="{FF2B5EF4-FFF2-40B4-BE49-F238E27FC236}">
                <a16:creationId xmlns:a16="http://schemas.microsoft.com/office/drawing/2014/main" id="{0F947887-9B06-49FE-BAEA-91D6A980F477}"/>
              </a:ext>
            </a:extLst>
          </p:cNvPr>
          <p:cNvSpPr>
            <a:spLocks noGrp="1"/>
          </p:cNvSpPr>
          <p:nvPr>
            <p:ph type="body" sz="quarter" idx="14"/>
          </p:nvPr>
        </p:nvSpPr>
        <p:spPr>
          <a:xfrm>
            <a:off x="658813" y="1250206"/>
            <a:ext cx="10748327" cy="4357587"/>
          </a:xfrm>
        </p:spPr>
        <p:txBody>
          <a:bodyPr>
            <a:normAutofit fontScale="92500"/>
          </a:bodyPr>
          <a:lstStyle/>
          <a:p>
            <a:r>
              <a:rPr lang="en-US" altLang="sl-SI" sz="2400" dirty="0">
                <a:ea typeface="ＭＳ Ｐゴシック" panose="020B0600070205080204" pitchFamily="34" charset="-128"/>
              </a:rPr>
              <a:t>Feeling indifferent towards clients and the issue of GBV/SVAMB</a:t>
            </a:r>
          </a:p>
          <a:p>
            <a:r>
              <a:rPr lang="en-US" altLang="sl-SI" sz="2400" dirty="0">
                <a:ea typeface="ＭＳ Ｐゴシック"/>
              </a:rPr>
              <a:t>The absence of supervision and debriefing</a:t>
            </a:r>
            <a:endParaRPr lang="en-US" altLang="sl-SI" sz="2400" dirty="0">
              <a:ea typeface="ＭＳ Ｐゴシック"/>
              <a:cs typeface="Calibri"/>
            </a:endParaRPr>
          </a:p>
          <a:p>
            <a:r>
              <a:rPr lang="en-US" altLang="sl-SI" sz="2400" dirty="0">
                <a:ea typeface="ＭＳ Ｐゴシック"/>
              </a:rPr>
              <a:t>Inexplicable physical problems, such as tense muscles, persistent stomach aches or headaches, etc.</a:t>
            </a:r>
          </a:p>
          <a:p>
            <a:r>
              <a:rPr lang="en-US" altLang="sl-SI" sz="2400" dirty="0">
                <a:ea typeface="ＭＳ Ｐゴシック"/>
              </a:rPr>
              <a:t>Feelings of isolation: the sense that no one understands what you are experiencing</a:t>
            </a:r>
          </a:p>
          <a:p>
            <a:r>
              <a:rPr lang="en-US" altLang="sl-SI" sz="2400" dirty="0">
                <a:ea typeface="ＭＳ Ｐゴシック" panose="020B0600070205080204" pitchFamily="34" charset="-128"/>
              </a:rPr>
              <a:t>Feeling guilty for being happy or for not having experienced GBV/SVAMB</a:t>
            </a:r>
          </a:p>
          <a:p>
            <a:r>
              <a:rPr lang="en-US" altLang="sl-SI" sz="2400" dirty="0">
                <a:ea typeface="ＭＳ Ｐゴシック" panose="020B0600070205080204" pitchFamily="34" charset="-128"/>
              </a:rPr>
              <a:t>Nightmares about GBV/SVAMB</a:t>
            </a:r>
          </a:p>
          <a:p>
            <a:r>
              <a:rPr lang="en-US" altLang="sl-SI" sz="2400" dirty="0">
                <a:ea typeface="ＭＳ Ｐゴシック"/>
              </a:rPr>
              <a:t>Internalizing stories and being convinced that similar experiences will happen to you.</a:t>
            </a:r>
          </a:p>
          <a:p>
            <a:r>
              <a:rPr lang="en-US" altLang="sl-SI" sz="2400" dirty="0">
                <a:ea typeface="ＭＳ Ｐゴシック" panose="020B0600070205080204" pitchFamily="34" charset="-128"/>
              </a:rPr>
              <a:t>Feeling overwhelmed by destructive or dangerous experiences (such as a suicidal client or staff assaults)</a:t>
            </a:r>
          </a:p>
          <a:p>
            <a:endParaRPr lang="en-US" altLang="sl-SI" sz="2400" dirty="0">
              <a:ea typeface="ＭＳ Ｐゴシック"/>
              <a:cs typeface="Calibri"/>
            </a:endParaRPr>
          </a:p>
          <a:p>
            <a:endParaRPr lang="en-US" dirty="0"/>
          </a:p>
        </p:txBody>
      </p:sp>
      <p:sp>
        <p:nvSpPr>
          <p:cNvPr id="6" name="Text Placeholder 5">
            <a:extLst>
              <a:ext uri="{FF2B5EF4-FFF2-40B4-BE49-F238E27FC236}">
                <a16:creationId xmlns:a16="http://schemas.microsoft.com/office/drawing/2014/main" id="{3761E261-F84F-4F53-BCEF-A3BCEDB81C4A}"/>
              </a:ext>
            </a:extLst>
          </p:cNvPr>
          <p:cNvSpPr>
            <a:spLocks noGrp="1"/>
          </p:cNvSpPr>
          <p:nvPr>
            <p:ph type="body" sz="quarter" idx="13"/>
          </p:nvPr>
        </p:nvSpPr>
        <p:spPr/>
        <p:txBody>
          <a:bodyPr/>
          <a:lstStyle/>
          <a:p>
            <a:r>
              <a:rPr lang="en-US" sz="2800" b="1" dirty="0">
                <a:ea typeface="ＭＳ Ｐゴシック"/>
              </a:rPr>
              <a:t>Know your warning signs</a:t>
            </a:r>
            <a:endParaRPr lang="en-US" dirty="0"/>
          </a:p>
        </p:txBody>
      </p:sp>
    </p:spTree>
    <p:extLst>
      <p:ext uri="{BB962C8B-B14F-4D97-AF65-F5344CB8AC3E}">
        <p14:creationId xmlns:p14="http://schemas.microsoft.com/office/powerpoint/2010/main" val="2871978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5DCC6E6-F029-4F40-A9FD-936464919BA5}"/>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2A678DBD-14E0-40B6-B636-FE873999C168}"/>
              </a:ext>
            </a:extLst>
          </p:cNvPr>
          <p:cNvSpPr>
            <a:spLocks noGrp="1"/>
          </p:cNvSpPr>
          <p:nvPr>
            <p:ph type="sldNum" sz="quarter" idx="12"/>
          </p:nvPr>
        </p:nvSpPr>
        <p:spPr/>
        <p:txBody>
          <a:bodyPr/>
          <a:lstStyle/>
          <a:p>
            <a:pPr algn="ctr"/>
            <a:fld id="{48A1333E-11F9-45BF-8ACE-2803B6FE782D}" type="slidenum">
              <a:rPr lang="en-US" smtClean="0"/>
              <a:pPr algn="ctr"/>
              <a:t>15</a:t>
            </a:fld>
            <a:endParaRPr lang="en-US" dirty="0"/>
          </a:p>
        </p:txBody>
      </p:sp>
      <p:sp>
        <p:nvSpPr>
          <p:cNvPr id="6" name="Text Placeholder 5">
            <a:extLst>
              <a:ext uri="{FF2B5EF4-FFF2-40B4-BE49-F238E27FC236}">
                <a16:creationId xmlns:a16="http://schemas.microsoft.com/office/drawing/2014/main" id="{A307DA11-7E18-4388-9846-3B828174D8D7}"/>
              </a:ext>
            </a:extLst>
          </p:cNvPr>
          <p:cNvSpPr>
            <a:spLocks noGrp="1"/>
          </p:cNvSpPr>
          <p:nvPr>
            <p:ph type="body" sz="quarter" idx="13"/>
          </p:nvPr>
        </p:nvSpPr>
        <p:spPr/>
        <p:txBody>
          <a:bodyPr>
            <a:normAutofit/>
          </a:bodyPr>
          <a:lstStyle/>
          <a:p>
            <a:r>
              <a:rPr lang="en-US" dirty="0">
                <a:cs typeface="Arial"/>
              </a:rPr>
              <a:t>Emotional response</a:t>
            </a:r>
          </a:p>
        </p:txBody>
      </p:sp>
      <p:graphicFrame>
        <p:nvGraphicFramePr>
          <p:cNvPr id="7" name="Content Placeholder 4">
            <a:extLst>
              <a:ext uri="{FF2B5EF4-FFF2-40B4-BE49-F238E27FC236}">
                <a16:creationId xmlns:a16="http://schemas.microsoft.com/office/drawing/2014/main" id="{E92B24D6-DB3E-425A-8146-A1176C0EAA15}"/>
              </a:ext>
            </a:extLst>
          </p:cNvPr>
          <p:cNvGraphicFramePr>
            <a:graphicFrameLocks/>
          </p:cNvGraphicFramePr>
          <p:nvPr>
            <p:extLst>
              <p:ext uri="{D42A27DB-BD31-4B8C-83A1-F6EECF244321}">
                <p14:modId xmlns:p14="http://schemas.microsoft.com/office/powerpoint/2010/main" val="4013371209"/>
              </p:ext>
            </p:extLst>
          </p:nvPr>
        </p:nvGraphicFramePr>
        <p:xfrm>
          <a:off x="0" y="1847039"/>
          <a:ext cx="11928991" cy="3597211"/>
        </p:xfrm>
        <a:graphic>
          <a:graphicData uri="http://schemas.openxmlformats.org/drawingml/2006/table">
            <a:tbl>
              <a:tblPr firstRow="1" bandRow="1">
                <a:tableStyleId>{5C22544A-7EE6-4342-B048-85BDC9FD1C3A}</a:tableStyleId>
              </a:tblPr>
              <a:tblGrid>
                <a:gridCol w="1803411">
                  <a:extLst>
                    <a:ext uri="{9D8B030D-6E8A-4147-A177-3AD203B41FA5}">
                      <a16:colId xmlns:a16="http://schemas.microsoft.com/office/drawing/2014/main" val="1164680401"/>
                    </a:ext>
                  </a:extLst>
                </a:gridCol>
                <a:gridCol w="2415580">
                  <a:extLst>
                    <a:ext uri="{9D8B030D-6E8A-4147-A177-3AD203B41FA5}">
                      <a16:colId xmlns:a16="http://schemas.microsoft.com/office/drawing/2014/main" val="1311202256"/>
                    </a:ext>
                  </a:extLst>
                </a:gridCol>
                <a:gridCol w="2084678">
                  <a:extLst>
                    <a:ext uri="{9D8B030D-6E8A-4147-A177-3AD203B41FA5}">
                      <a16:colId xmlns:a16="http://schemas.microsoft.com/office/drawing/2014/main" val="2074427381"/>
                    </a:ext>
                  </a:extLst>
                </a:gridCol>
                <a:gridCol w="2713390">
                  <a:extLst>
                    <a:ext uri="{9D8B030D-6E8A-4147-A177-3AD203B41FA5}">
                      <a16:colId xmlns:a16="http://schemas.microsoft.com/office/drawing/2014/main" val="2362466192"/>
                    </a:ext>
                  </a:extLst>
                </a:gridCol>
                <a:gridCol w="2911932">
                  <a:extLst>
                    <a:ext uri="{9D8B030D-6E8A-4147-A177-3AD203B41FA5}">
                      <a16:colId xmlns:a16="http://schemas.microsoft.com/office/drawing/2014/main" val="1451641766"/>
                    </a:ext>
                  </a:extLst>
                </a:gridCol>
              </a:tblGrid>
              <a:tr h="437773">
                <a:tc>
                  <a:txBody>
                    <a:bodyPr/>
                    <a:lstStyle/>
                    <a:p>
                      <a:pPr marL="0" rtl="0" fontAlgn="t" latinLnBrk="0">
                        <a:spcBef>
                          <a:spcPts val="0"/>
                        </a:spcBef>
                        <a:spcAft>
                          <a:spcPts val="0"/>
                        </a:spcAft>
                      </a:pPr>
                      <a:endParaRPr lang="en-US" sz="1400" dirty="0">
                        <a:solidFill>
                          <a:schemeClr val="accent1"/>
                        </a:solidFill>
                        <a:effectLst/>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solidFill>
                  </a:tcPr>
                </a:tc>
                <a:tc gridSpan="2">
                  <a:txBody>
                    <a:bodyPr/>
                    <a:lstStyle/>
                    <a:p>
                      <a:pPr marL="0" algn="ctr" rtl="0" fontAlgn="t" latinLnBrk="0">
                        <a:spcBef>
                          <a:spcPts val="0"/>
                        </a:spcBef>
                        <a:spcAft>
                          <a:spcPts val="0"/>
                        </a:spcAft>
                      </a:pPr>
                      <a:r>
                        <a:rPr lang="en-US" sz="1400" dirty="0">
                          <a:solidFill>
                            <a:schemeClr val="accent1"/>
                          </a:solidFill>
                          <a:effectLst/>
                        </a:rPr>
                        <a:t>Emotional response</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solidFill>
                  </a:tcPr>
                </a:tc>
                <a:tc hMerge="1">
                  <a:txBody>
                    <a:bodyPr/>
                    <a:lstStyle/>
                    <a:p>
                      <a:endParaRPr lang="en-US"/>
                    </a:p>
                  </a:txBody>
                  <a:tcPr/>
                </a:tc>
                <a:tc gridSpan="2">
                  <a:txBody>
                    <a:bodyPr/>
                    <a:lstStyle/>
                    <a:p>
                      <a:pPr marL="0" algn="ctr" rtl="0" fontAlgn="t" latinLnBrk="0">
                        <a:spcBef>
                          <a:spcPts val="0"/>
                        </a:spcBef>
                        <a:spcAft>
                          <a:spcPts val="0"/>
                        </a:spcAft>
                      </a:pPr>
                      <a:r>
                        <a:rPr lang="en-US" sz="1400" dirty="0">
                          <a:solidFill>
                            <a:schemeClr val="accent1"/>
                          </a:solidFill>
                          <a:effectLst/>
                        </a:rPr>
                        <a:t>What you can do</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solidFill>
                  </a:tcPr>
                </a:tc>
                <a:tc hMerge="1">
                  <a:txBody>
                    <a:bodyPr/>
                    <a:lstStyle/>
                    <a:p>
                      <a:endParaRPr lang="en-US"/>
                    </a:p>
                  </a:txBody>
                  <a:tcPr/>
                </a:tc>
                <a:extLst>
                  <a:ext uri="{0D108BD9-81ED-4DB2-BD59-A6C34878D82A}">
                    <a16:rowId xmlns:a16="http://schemas.microsoft.com/office/drawing/2014/main" val="2064432296"/>
                  </a:ext>
                </a:extLst>
              </a:tr>
              <a:tr h="313585">
                <a:tc>
                  <a:txBody>
                    <a:bodyPr/>
                    <a:lstStyle/>
                    <a:p>
                      <a:pPr marL="0" rtl="0" fontAlgn="t" latinLnBrk="0">
                        <a:spcBef>
                          <a:spcPts val="0"/>
                        </a:spcBef>
                        <a:spcAft>
                          <a:spcPts val="0"/>
                        </a:spcAft>
                      </a:pPr>
                      <a:endParaRPr lang="en-US" sz="1400" dirty="0">
                        <a:effectLst/>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algn="ctr" rtl="0" fontAlgn="t" latinLnBrk="0">
                        <a:spcBef>
                          <a:spcPts val="0"/>
                        </a:spcBef>
                        <a:spcAft>
                          <a:spcPts val="0"/>
                        </a:spcAft>
                      </a:pPr>
                      <a:r>
                        <a:rPr lang="en-US" sz="1400" b="1" dirty="0">
                          <a:solidFill>
                            <a:schemeClr val="accent1"/>
                          </a:solidFill>
                          <a:effectLst/>
                        </a:rPr>
                        <a:t>Survivor</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algn="ctr" rtl="0" fontAlgn="t" latinLnBrk="0">
                        <a:spcBef>
                          <a:spcPts val="0"/>
                        </a:spcBef>
                        <a:spcAft>
                          <a:spcPts val="0"/>
                        </a:spcAft>
                      </a:pPr>
                      <a:r>
                        <a:rPr lang="en-US" sz="1400" b="1" dirty="0">
                          <a:solidFill>
                            <a:schemeClr val="accent1"/>
                          </a:solidFill>
                          <a:effectLst/>
                        </a:rPr>
                        <a:t>LCM</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algn="ctr" rtl="0" fontAlgn="t" latinLnBrk="0">
                        <a:spcBef>
                          <a:spcPts val="0"/>
                        </a:spcBef>
                        <a:spcAft>
                          <a:spcPts val="0"/>
                        </a:spcAft>
                      </a:pPr>
                      <a:r>
                        <a:rPr lang="en-US" sz="1400" b="1" dirty="0">
                          <a:solidFill>
                            <a:schemeClr val="accent1"/>
                          </a:solidFill>
                          <a:effectLst/>
                        </a:rPr>
                        <a:t>For survivor</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algn="ctr" rtl="0" fontAlgn="t" latinLnBrk="0">
                        <a:spcBef>
                          <a:spcPts val="0"/>
                        </a:spcBef>
                        <a:spcAft>
                          <a:spcPts val="0"/>
                        </a:spcAft>
                      </a:pPr>
                      <a:r>
                        <a:rPr lang="en-US" sz="1400" b="1" dirty="0">
                          <a:solidFill>
                            <a:schemeClr val="accent1"/>
                          </a:solidFill>
                          <a:effectLst/>
                        </a:rPr>
                        <a:t>For yourself</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24640816"/>
                  </a:ext>
                </a:extLst>
              </a:tr>
              <a:tr h="270797">
                <a:tc>
                  <a:txBody>
                    <a:bodyPr/>
                    <a:lstStyle/>
                    <a:p>
                      <a:pPr marL="0" rtl="0" fontAlgn="t" latinLnBrk="0">
                        <a:spcBef>
                          <a:spcPts val="0"/>
                        </a:spcBef>
                        <a:spcAft>
                          <a:spcPts val="0"/>
                        </a:spcAft>
                      </a:pPr>
                      <a:r>
                        <a:rPr lang="en-US" sz="1400" b="1" dirty="0">
                          <a:effectLst/>
                        </a:rPr>
                        <a:t>Fear</a:t>
                      </a:r>
                    </a:p>
                  </a:txBody>
                  <a:tcPr anchor="ctr">
                    <a:lnL w="12700" cmpd="sng">
                      <a:noFill/>
                    </a:lnL>
                    <a:lnR w="12700" cmpd="sng">
                      <a:noFill/>
                    </a:lnR>
                    <a:lnT w="12700" cmpd="sng">
                      <a:noFill/>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rtl="0" fontAlgn="t" latinLnBrk="0">
                        <a:spcBef>
                          <a:spcPts val="0"/>
                        </a:spcBef>
                        <a:spcAft>
                          <a:spcPts val="0"/>
                        </a:spcAft>
                      </a:pPr>
                      <a:r>
                        <a:rPr lang="en-US" sz="1400" dirty="0">
                          <a:effectLst/>
                        </a:rPr>
                        <a:t>Of rejection or hurt. </a:t>
                      </a:r>
                      <a:br>
                        <a:rPr lang="en-US" sz="1400" dirty="0">
                          <a:effectLst/>
                        </a:rPr>
                      </a:br>
                      <a:r>
                        <a:rPr lang="en-US" sz="1400" dirty="0">
                          <a:effectLst/>
                        </a:rPr>
                        <a:t>Of injury or being killed.</a:t>
                      </a:r>
                    </a:p>
                  </a:txBody>
                  <a:tcPr anchor="ctr">
                    <a:lnL w="12700" cmpd="sng">
                      <a:noFill/>
                    </a:lnL>
                    <a:lnR w="12700" cmpd="sng">
                      <a:noFill/>
                    </a:lnR>
                    <a:lnT w="12700" cmpd="sng">
                      <a:noFill/>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rtl="0" fontAlgn="t" latinLnBrk="0">
                        <a:spcBef>
                          <a:spcPts val="0"/>
                        </a:spcBef>
                        <a:spcAft>
                          <a:spcPts val="0"/>
                        </a:spcAft>
                      </a:pPr>
                      <a:r>
                        <a:rPr lang="en-US" sz="1400" dirty="0">
                          <a:effectLst/>
                        </a:rPr>
                        <a:t>Of what might happen to you. Of getting hurt.</a:t>
                      </a:r>
                    </a:p>
                  </a:txBody>
                  <a:tcPr anchor="ctr">
                    <a:lnL w="12700" cmpd="sng">
                      <a:noFill/>
                    </a:lnL>
                    <a:lnR w="12700" cmpd="sng">
                      <a:noFill/>
                    </a:lnR>
                    <a:lnT w="12700" cmpd="sng">
                      <a:noFill/>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rtl="0" fontAlgn="t" latinLnBrk="0">
                        <a:spcBef>
                          <a:spcPts val="0"/>
                        </a:spcBef>
                        <a:spcAft>
                          <a:spcPts val="0"/>
                        </a:spcAft>
                      </a:pPr>
                      <a:r>
                        <a:rPr lang="en-US" sz="1400" dirty="0">
                          <a:effectLst/>
                        </a:rPr>
                        <a:t>Listen, safety plan, alert supervisors.</a:t>
                      </a:r>
                    </a:p>
                  </a:txBody>
                  <a:tcPr anchor="ctr">
                    <a:lnL w="12700" cmpd="sng">
                      <a:noFill/>
                    </a:lnL>
                    <a:lnR w="12700" cmpd="sng">
                      <a:noFill/>
                    </a:lnR>
                    <a:lnT w="12700" cmpd="sng">
                      <a:noFill/>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rtl="0" fontAlgn="t" latinLnBrk="0">
                        <a:spcBef>
                          <a:spcPts val="0"/>
                        </a:spcBef>
                        <a:spcAft>
                          <a:spcPts val="0"/>
                        </a:spcAft>
                      </a:pPr>
                      <a:r>
                        <a:rPr lang="en-US" sz="1400" dirty="0">
                          <a:effectLst/>
                        </a:rPr>
                        <a:t>Establish safety procedures, talk with your organization about your fears.</a:t>
                      </a:r>
                    </a:p>
                  </a:txBody>
                  <a:tcPr anchor="ctr">
                    <a:lnL w="12700" cmpd="sng">
                      <a:noFill/>
                    </a:lnL>
                    <a:lnR w="12700" cmpd="sng">
                      <a:noFill/>
                    </a:lnR>
                    <a:lnT w="12700" cmpd="sng">
                      <a:noFill/>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4383233"/>
                  </a:ext>
                </a:extLst>
              </a:tr>
              <a:tr h="598850">
                <a:tc>
                  <a:txBody>
                    <a:bodyPr/>
                    <a:lstStyle/>
                    <a:p>
                      <a:pPr marL="0" rtl="0" fontAlgn="t" latinLnBrk="0">
                        <a:spcBef>
                          <a:spcPts val="0"/>
                        </a:spcBef>
                        <a:spcAft>
                          <a:spcPts val="0"/>
                        </a:spcAft>
                      </a:pPr>
                      <a:r>
                        <a:rPr lang="en-US" sz="1400" b="1" dirty="0">
                          <a:effectLst/>
                        </a:rPr>
                        <a:t>Denial</a:t>
                      </a:r>
                    </a:p>
                  </a:txBody>
                  <a:tcPr anchor="ctr">
                    <a:lnL w="12700" cmpd="sng">
                      <a:noFill/>
                    </a:lnL>
                    <a:lnR w="12700" cmpd="sng">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rtl="0" fontAlgn="t" latinLnBrk="0">
                        <a:spcBef>
                          <a:spcPts val="0"/>
                        </a:spcBef>
                        <a:spcAft>
                          <a:spcPts val="0"/>
                        </a:spcAft>
                      </a:pPr>
                      <a:r>
                        <a:rPr lang="en-US" sz="1400" dirty="0">
                          <a:effectLst/>
                        </a:rPr>
                        <a:t>Of severity or even the problem.</a:t>
                      </a:r>
                    </a:p>
                  </a:txBody>
                  <a:tcPr anchor="ctr">
                    <a:lnL w="12700" cmpd="sng">
                      <a:noFill/>
                    </a:lnL>
                    <a:lnR w="12700" cmpd="sng">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rtl="0" fontAlgn="t" latinLnBrk="0">
                        <a:spcBef>
                          <a:spcPts val="0"/>
                        </a:spcBef>
                        <a:spcAft>
                          <a:spcPts val="0"/>
                        </a:spcAft>
                      </a:pPr>
                      <a:r>
                        <a:rPr lang="en-US" sz="1400" dirty="0">
                          <a:effectLst/>
                        </a:rPr>
                        <a:t>Of severity.</a:t>
                      </a:r>
                    </a:p>
                  </a:txBody>
                  <a:tcPr anchor="ctr">
                    <a:lnL w="12700" cmpd="sng">
                      <a:noFill/>
                    </a:lnL>
                    <a:lnR w="12700" cmpd="sng">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rtl="0" fontAlgn="t" latinLnBrk="0">
                        <a:spcBef>
                          <a:spcPts val="0"/>
                        </a:spcBef>
                        <a:spcAft>
                          <a:spcPts val="0"/>
                        </a:spcAft>
                      </a:pPr>
                      <a:r>
                        <a:rPr lang="en-US" sz="1400" dirty="0">
                          <a:effectLst/>
                        </a:rPr>
                        <a:t>It is a </a:t>
                      </a:r>
                      <a:r>
                        <a:rPr lang="en-US" sz="1400" dirty="0" err="1">
                          <a:effectLst/>
                        </a:rPr>
                        <a:t>defence</a:t>
                      </a:r>
                      <a:r>
                        <a:rPr lang="en-US" sz="1400" dirty="0">
                          <a:effectLst/>
                        </a:rPr>
                        <a:t>, continue to encourage to seek help.</a:t>
                      </a:r>
                    </a:p>
                  </a:txBody>
                  <a:tcPr anchor="ctr">
                    <a:lnL w="12700" cmpd="sng">
                      <a:noFill/>
                    </a:lnL>
                    <a:lnR w="12700" cmpd="sng">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rtl="0" fontAlgn="t" latinLnBrk="0">
                        <a:spcBef>
                          <a:spcPts val="0"/>
                        </a:spcBef>
                        <a:spcAft>
                          <a:spcPts val="0"/>
                        </a:spcAft>
                      </a:pPr>
                      <a:r>
                        <a:rPr lang="en-US" sz="1400" dirty="0">
                          <a:effectLst/>
                        </a:rPr>
                        <a:t>Find someone to talk to, process it.</a:t>
                      </a:r>
                    </a:p>
                  </a:txBody>
                  <a:tcPr anchor="ctr">
                    <a:lnL w="12700" cmpd="sng">
                      <a:noFill/>
                    </a:lnL>
                    <a:lnR w="12700" cmpd="sng">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37774468"/>
                  </a:ext>
                </a:extLst>
              </a:tr>
              <a:tr h="552845">
                <a:tc>
                  <a:txBody>
                    <a:bodyPr/>
                    <a:lstStyle/>
                    <a:p>
                      <a:pPr marL="0" rtl="0" fontAlgn="t" latinLnBrk="0">
                        <a:spcBef>
                          <a:spcPts val="0"/>
                        </a:spcBef>
                        <a:spcAft>
                          <a:spcPts val="0"/>
                        </a:spcAft>
                      </a:pPr>
                      <a:r>
                        <a:rPr lang="en-US" sz="1400" b="1" dirty="0">
                          <a:effectLst/>
                        </a:rPr>
                        <a:t>Over-whelmed</a:t>
                      </a:r>
                    </a:p>
                  </a:txBody>
                  <a:tcPr anchor="ctr">
                    <a:lnL w="12700" cmpd="sng">
                      <a:noFill/>
                    </a:lnL>
                    <a:lnR w="12700" cmpd="sng">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rtl="0" fontAlgn="t" latinLnBrk="0">
                        <a:spcBef>
                          <a:spcPts val="0"/>
                        </a:spcBef>
                        <a:spcAft>
                          <a:spcPts val="0"/>
                        </a:spcAft>
                      </a:pPr>
                      <a:r>
                        <a:rPr lang="en-US" sz="1400" dirty="0">
                          <a:effectLst/>
                        </a:rPr>
                        <a:t>Lack of options and resources. </a:t>
                      </a:r>
                    </a:p>
                  </a:txBody>
                  <a:tcPr anchor="ctr">
                    <a:lnL w="12700" cmpd="sng">
                      <a:noFill/>
                    </a:lnL>
                    <a:lnR w="12700" cmpd="sng">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rtl="0" fontAlgn="t" latinLnBrk="0">
                        <a:spcBef>
                          <a:spcPts val="0"/>
                        </a:spcBef>
                        <a:spcAft>
                          <a:spcPts val="0"/>
                        </a:spcAft>
                      </a:pPr>
                      <a:r>
                        <a:rPr lang="en-US" sz="1400" dirty="0">
                          <a:effectLst/>
                        </a:rPr>
                        <a:t>Lack of options or resources for client.</a:t>
                      </a:r>
                    </a:p>
                  </a:txBody>
                  <a:tcPr anchor="ctr">
                    <a:lnL w="12700" cmpd="sng">
                      <a:noFill/>
                    </a:lnL>
                    <a:lnR w="12700" cmpd="sng">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rtl="0" fontAlgn="t" latinLnBrk="0">
                        <a:spcBef>
                          <a:spcPts val="0"/>
                        </a:spcBef>
                        <a:spcAft>
                          <a:spcPts val="0"/>
                        </a:spcAft>
                      </a:pPr>
                      <a:r>
                        <a:rPr lang="en-US" sz="1400" dirty="0">
                          <a:effectLst/>
                        </a:rPr>
                        <a:t>Help to find support network of others.</a:t>
                      </a:r>
                    </a:p>
                  </a:txBody>
                  <a:tcPr anchor="ctr">
                    <a:lnL w="12700" cmpd="sng">
                      <a:noFill/>
                    </a:lnL>
                    <a:lnR w="12700" cmpd="sng">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rtl="0" fontAlgn="t" latinLnBrk="0">
                        <a:spcBef>
                          <a:spcPts val="0"/>
                        </a:spcBef>
                        <a:spcAft>
                          <a:spcPts val="0"/>
                        </a:spcAft>
                      </a:pPr>
                      <a:r>
                        <a:rPr lang="en-US" sz="1400" dirty="0">
                          <a:effectLst/>
                        </a:rPr>
                        <a:t>Establish realistic goals, check expectations, mobilize support networks, talk to supervisor.</a:t>
                      </a:r>
                    </a:p>
                  </a:txBody>
                  <a:tcPr anchor="ctr">
                    <a:lnL w="12700" cmpd="sng">
                      <a:noFill/>
                    </a:lnL>
                    <a:lnR w="12700" cmpd="sng">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98451617"/>
                  </a:ext>
                </a:extLst>
              </a:tr>
              <a:tr h="783963">
                <a:tc>
                  <a:txBody>
                    <a:bodyPr/>
                    <a:lstStyle/>
                    <a:p>
                      <a:pPr marL="0" rtl="0" fontAlgn="t" latinLnBrk="0">
                        <a:spcBef>
                          <a:spcPts val="0"/>
                        </a:spcBef>
                        <a:spcAft>
                          <a:spcPts val="0"/>
                        </a:spcAft>
                      </a:pPr>
                      <a:r>
                        <a:rPr lang="en-US" sz="1400" b="1" dirty="0">
                          <a:effectLst/>
                        </a:rPr>
                        <a:t>Discouraged</a:t>
                      </a:r>
                    </a:p>
                  </a:txBody>
                  <a:tcPr anchor="ctr">
                    <a:lnL w="12700" cmpd="sng">
                      <a:noFill/>
                    </a:lnL>
                    <a:lnR w="12700" cmpd="sng">
                      <a:noFill/>
                    </a:lnR>
                    <a:lnT w="9525" cap="flat" cmpd="sng" algn="ctr">
                      <a:solidFill>
                        <a:schemeClr val="accent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rtl="0" fontAlgn="t" latinLnBrk="0">
                        <a:spcBef>
                          <a:spcPts val="0"/>
                        </a:spcBef>
                        <a:spcAft>
                          <a:spcPts val="0"/>
                        </a:spcAft>
                      </a:pPr>
                      <a:r>
                        <a:rPr lang="en-US" sz="1400" dirty="0">
                          <a:effectLst/>
                        </a:rPr>
                        <a:t>Tired of no one caring.</a:t>
                      </a:r>
                    </a:p>
                  </a:txBody>
                  <a:tcPr anchor="ctr">
                    <a:lnL w="12700" cmpd="sng">
                      <a:noFill/>
                    </a:lnL>
                    <a:lnR w="12700" cmpd="sng">
                      <a:noFill/>
                    </a:lnR>
                    <a:lnT w="9525" cap="flat" cmpd="sng" algn="ctr">
                      <a:solidFill>
                        <a:schemeClr val="accent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rtl="0" fontAlgn="t" latinLnBrk="0">
                        <a:spcBef>
                          <a:spcPts val="0"/>
                        </a:spcBef>
                        <a:spcAft>
                          <a:spcPts val="0"/>
                        </a:spcAft>
                      </a:pPr>
                      <a:r>
                        <a:rPr lang="en-US" sz="1400" dirty="0">
                          <a:effectLst/>
                        </a:rPr>
                        <a:t>Can't do ANYTHING for survivor.</a:t>
                      </a:r>
                    </a:p>
                  </a:txBody>
                  <a:tcPr anchor="ctr">
                    <a:lnL w="12700" cmpd="sng">
                      <a:noFill/>
                    </a:lnL>
                    <a:lnR w="12700" cmpd="sng">
                      <a:noFill/>
                    </a:lnR>
                    <a:lnT w="9525" cap="flat" cmpd="sng" algn="ctr">
                      <a:solidFill>
                        <a:schemeClr val="accent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rtl="0" fontAlgn="t" latinLnBrk="0">
                        <a:spcBef>
                          <a:spcPts val="0"/>
                        </a:spcBef>
                        <a:spcAft>
                          <a:spcPts val="0"/>
                        </a:spcAft>
                      </a:pPr>
                      <a:r>
                        <a:rPr lang="en-US" sz="1400" dirty="0">
                          <a:effectLst/>
                        </a:rPr>
                        <a:t>Understand significance of even small steps.</a:t>
                      </a:r>
                    </a:p>
                  </a:txBody>
                  <a:tcPr anchor="ctr">
                    <a:lnL w="12700" cmpd="sng">
                      <a:noFill/>
                    </a:lnL>
                    <a:lnR w="12700" cmpd="sng">
                      <a:noFill/>
                    </a:lnR>
                    <a:lnT w="9525" cap="flat" cmpd="sng" algn="ctr">
                      <a:solidFill>
                        <a:schemeClr val="accent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rtl="0" fontAlgn="t" latinLnBrk="0">
                        <a:spcBef>
                          <a:spcPts val="0"/>
                        </a:spcBef>
                        <a:spcAft>
                          <a:spcPts val="0"/>
                        </a:spcAft>
                      </a:pPr>
                      <a:r>
                        <a:rPr lang="en-US" sz="1400" dirty="0">
                          <a:effectLst/>
                        </a:rPr>
                        <a:t>Know your resources, share concerns with others.</a:t>
                      </a:r>
                    </a:p>
                  </a:txBody>
                  <a:tcPr anchor="ctr">
                    <a:lnL w="12700" cmpd="sng">
                      <a:noFill/>
                    </a:lnL>
                    <a:lnR w="12700" cmpd="sng">
                      <a:noFill/>
                    </a:lnR>
                    <a:lnT w="9525" cap="flat" cmpd="sng" algn="ctr">
                      <a:solidFill>
                        <a:schemeClr val="accent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18724656"/>
                  </a:ext>
                </a:extLst>
              </a:tr>
            </a:tbl>
          </a:graphicData>
        </a:graphic>
      </p:graphicFrame>
    </p:spTree>
    <p:extLst>
      <p:ext uri="{BB962C8B-B14F-4D97-AF65-F5344CB8AC3E}">
        <p14:creationId xmlns:p14="http://schemas.microsoft.com/office/powerpoint/2010/main" val="2364339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F5EAF47-2089-481F-A996-69CE529731A7}"/>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62B63D56-4AF8-4481-9D76-C8DC96A7F26B}"/>
              </a:ext>
            </a:extLst>
          </p:cNvPr>
          <p:cNvSpPr>
            <a:spLocks noGrp="1"/>
          </p:cNvSpPr>
          <p:nvPr>
            <p:ph type="sldNum" sz="quarter" idx="12"/>
          </p:nvPr>
        </p:nvSpPr>
        <p:spPr/>
        <p:txBody>
          <a:bodyPr/>
          <a:lstStyle/>
          <a:p>
            <a:pPr algn="ctr"/>
            <a:fld id="{48A1333E-11F9-45BF-8ACE-2803B6FE782D}" type="slidenum">
              <a:rPr lang="en-US" smtClean="0"/>
              <a:pPr algn="ctr"/>
              <a:t>16</a:t>
            </a:fld>
            <a:endParaRPr lang="en-US" dirty="0"/>
          </a:p>
        </p:txBody>
      </p:sp>
      <p:sp>
        <p:nvSpPr>
          <p:cNvPr id="9" name="Text Placeholder 8">
            <a:extLst>
              <a:ext uri="{FF2B5EF4-FFF2-40B4-BE49-F238E27FC236}">
                <a16:creationId xmlns:a16="http://schemas.microsoft.com/office/drawing/2014/main" id="{65E81B79-2DF1-440D-9E67-E4B46466CBF3}"/>
              </a:ext>
            </a:extLst>
          </p:cNvPr>
          <p:cNvSpPr>
            <a:spLocks noGrp="1"/>
          </p:cNvSpPr>
          <p:nvPr>
            <p:ph type="body" sz="quarter" idx="14"/>
          </p:nvPr>
        </p:nvSpPr>
        <p:spPr>
          <a:xfrm>
            <a:off x="2512838" y="3284745"/>
            <a:ext cx="7003228" cy="839515"/>
          </a:xfrm>
        </p:spPr>
        <p:txBody>
          <a:bodyPr/>
          <a:lstStyle/>
          <a:p>
            <a:pPr marL="0" indent="0" algn="ctr"/>
            <a:r>
              <a:rPr lang="en-US" altLang="sl-SI" sz="2400" b="1" dirty="0">
                <a:ea typeface="ＭＳ Ｐゴシック"/>
              </a:rPr>
              <a:t>Each LCM should evaluate what they need in their lives in order to cope with their job.</a:t>
            </a:r>
          </a:p>
          <a:p>
            <a:endParaRPr lang="en-US" dirty="0"/>
          </a:p>
        </p:txBody>
      </p:sp>
      <p:sp>
        <p:nvSpPr>
          <p:cNvPr id="8" name="Text Placeholder 7">
            <a:extLst>
              <a:ext uri="{FF2B5EF4-FFF2-40B4-BE49-F238E27FC236}">
                <a16:creationId xmlns:a16="http://schemas.microsoft.com/office/drawing/2014/main" id="{58A814F3-6EBF-4041-B81C-D6FDFDC48E09}"/>
              </a:ext>
            </a:extLst>
          </p:cNvPr>
          <p:cNvSpPr>
            <a:spLocks noGrp="1"/>
          </p:cNvSpPr>
          <p:nvPr>
            <p:ph type="body" sz="quarter" idx="13"/>
          </p:nvPr>
        </p:nvSpPr>
        <p:spPr/>
        <p:txBody>
          <a:bodyPr/>
          <a:lstStyle/>
          <a:p>
            <a:r>
              <a:rPr lang="en-US" sz="2800" b="1" dirty="0"/>
              <a:t>Know your needs</a:t>
            </a:r>
            <a:endParaRPr lang="en-US" dirty="0"/>
          </a:p>
        </p:txBody>
      </p:sp>
    </p:spTree>
    <p:extLst>
      <p:ext uri="{BB962C8B-B14F-4D97-AF65-F5344CB8AC3E}">
        <p14:creationId xmlns:p14="http://schemas.microsoft.com/office/powerpoint/2010/main" val="226959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97DCA52-0628-4EA3-BA1B-EF8775C52CB7}"/>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9E9387DC-33A9-4BC7-8369-FCCBC2249EA7}"/>
              </a:ext>
            </a:extLst>
          </p:cNvPr>
          <p:cNvSpPr>
            <a:spLocks noGrp="1"/>
          </p:cNvSpPr>
          <p:nvPr>
            <p:ph type="sldNum" sz="quarter" idx="12"/>
          </p:nvPr>
        </p:nvSpPr>
        <p:spPr/>
        <p:txBody>
          <a:bodyPr/>
          <a:lstStyle/>
          <a:p>
            <a:pPr algn="ctr"/>
            <a:fld id="{48A1333E-11F9-45BF-8ACE-2803B6FE782D}" type="slidenum">
              <a:rPr lang="en-US" smtClean="0"/>
              <a:pPr algn="ctr"/>
              <a:t>17</a:t>
            </a:fld>
            <a:endParaRPr lang="en-US" dirty="0"/>
          </a:p>
        </p:txBody>
      </p:sp>
      <p:sp>
        <p:nvSpPr>
          <p:cNvPr id="6" name="Text Placeholder 5">
            <a:extLst>
              <a:ext uri="{FF2B5EF4-FFF2-40B4-BE49-F238E27FC236}">
                <a16:creationId xmlns:a16="http://schemas.microsoft.com/office/drawing/2014/main" id="{01144A67-5D85-455A-946F-2EDA860A67F1}"/>
              </a:ext>
            </a:extLst>
          </p:cNvPr>
          <p:cNvSpPr>
            <a:spLocks noGrp="1"/>
          </p:cNvSpPr>
          <p:nvPr>
            <p:ph type="body" sz="quarter" idx="13"/>
          </p:nvPr>
        </p:nvSpPr>
        <p:spPr/>
        <p:txBody>
          <a:bodyPr/>
          <a:lstStyle/>
          <a:p>
            <a:r>
              <a:rPr lang="en-US" dirty="0">
                <a:cs typeface="Arial"/>
              </a:rPr>
              <a:t>Brainstorm </a:t>
            </a:r>
          </a:p>
        </p:txBody>
      </p:sp>
      <p:pic>
        <p:nvPicPr>
          <p:cNvPr id="7" name="Picture 3" descr="burnout.gif">
            <a:extLst>
              <a:ext uri="{FF2B5EF4-FFF2-40B4-BE49-F238E27FC236}">
                <a16:creationId xmlns:a16="http://schemas.microsoft.com/office/drawing/2014/main" id="{CC1239BD-5ACA-4FD8-97B6-8ED12D7C0F6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04548" y="3869836"/>
            <a:ext cx="3582903" cy="2541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6">
            <a:extLst>
              <a:ext uri="{FF2B5EF4-FFF2-40B4-BE49-F238E27FC236}">
                <a16:creationId xmlns:a16="http://schemas.microsoft.com/office/drawing/2014/main" id="{9FD46B48-EA3A-4769-875A-1C819AD9EC1B}"/>
              </a:ext>
            </a:extLst>
          </p:cNvPr>
          <p:cNvSpPr txBox="1">
            <a:spLocks/>
          </p:cNvSpPr>
          <p:nvPr/>
        </p:nvSpPr>
        <p:spPr>
          <a:xfrm>
            <a:off x="411436" y="1234704"/>
            <a:ext cx="11024786" cy="2541402"/>
          </a:xfrm>
          <a:prstGeom prst="rect">
            <a:avLst/>
          </a:prstGeom>
          <a:solidFill>
            <a:schemeClr val="accent4"/>
          </a:solidFill>
        </p:spPr>
        <p:txBody>
          <a:bodyPr vert="horz" lIns="540000" tIns="45720" rIns="54000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Aft>
                <a:spcPts val="1200"/>
              </a:spcAft>
              <a:buFont typeface="Arial" panose="020B0604020202020204" pitchFamily="34" charset="0"/>
              <a:buNone/>
            </a:pPr>
            <a:r>
              <a:rPr lang="en-US" sz="2400" b="1" dirty="0">
                <a:solidFill>
                  <a:schemeClr val="bg1"/>
                </a:solidFill>
                <a:ea typeface="+mn-lt"/>
                <a:cs typeface="+mn-lt"/>
              </a:rPr>
              <a:t>What are your signs that you are getting </a:t>
            </a:r>
            <a:br>
              <a:rPr lang="en-US" sz="2400" b="1" dirty="0">
                <a:solidFill>
                  <a:schemeClr val="bg1"/>
                </a:solidFill>
                <a:ea typeface="+mn-lt"/>
                <a:cs typeface="+mn-lt"/>
              </a:rPr>
            </a:br>
            <a:r>
              <a:rPr lang="en-US" sz="2400" b="1" dirty="0">
                <a:solidFill>
                  <a:schemeClr val="bg1"/>
                </a:solidFill>
                <a:ea typeface="+mn-lt"/>
                <a:cs typeface="+mn-lt"/>
              </a:rPr>
              <a:t>stressed and need a break? </a:t>
            </a:r>
            <a:br>
              <a:rPr lang="en-US" sz="2400" b="1" dirty="0">
                <a:solidFill>
                  <a:schemeClr val="bg1"/>
                </a:solidFill>
                <a:ea typeface="+mn-lt"/>
                <a:cs typeface="+mn-lt"/>
              </a:rPr>
            </a:br>
            <a:endParaRPr lang="en-US" sz="2400" b="1" dirty="0">
              <a:solidFill>
                <a:schemeClr val="bg1"/>
              </a:solidFill>
              <a:ea typeface="+mn-lt"/>
              <a:cs typeface="+mn-lt"/>
            </a:endParaRPr>
          </a:p>
          <a:p>
            <a:pPr algn="ctr">
              <a:spcAft>
                <a:spcPts val="1200"/>
              </a:spcAft>
              <a:buFont typeface="Arial" panose="020B0604020202020204" pitchFamily="34" charset="0"/>
              <a:buNone/>
            </a:pPr>
            <a:r>
              <a:rPr lang="en-US" sz="2400" b="1" dirty="0">
                <a:solidFill>
                  <a:schemeClr val="bg1"/>
                </a:solidFill>
                <a:ea typeface="+mn-lt"/>
                <a:cs typeface="+mn-lt"/>
              </a:rPr>
              <a:t>What do you know you need to have in your </a:t>
            </a:r>
            <a:br>
              <a:rPr lang="en-US" sz="2400" b="1" dirty="0">
                <a:solidFill>
                  <a:schemeClr val="bg1"/>
                </a:solidFill>
                <a:ea typeface="+mn-lt"/>
                <a:cs typeface="+mn-lt"/>
              </a:rPr>
            </a:br>
            <a:r>
              <a:rPr lang="en-US" sz="2400" b="1" dirty="0">
                <a:solidFill>
                  <a:schemeClr val="bg1"/>
                </a:solidFill>
                <a:ea typeface="+mn-lt"/>
                <a:cs typeface="+mn-lt"/>
              </a:rPr>
              <a:t>life in order to cope with stress?</a:t>
            </a:r>
          </a:p>
        </p:txBody>
      </p:sp>
    </p:spTree>
    <p:extLst>
      <p:ext uri="{BB962C8B-B14F-4D97-AF65-F5344CB8AC3E}">
        <p14:creationId xmlns:p14="http://schemas.microsoft.com/office/powerpoint/2010/main" val="2484242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44748569-E7AC-4A36-96F9-94E39619912C}"/>
              </a:ext>
            </a:extLst>
          </p:cNvPr>
          <p:cNvSpPr>
            <a:spLocks noGrp="1"/>
          </p:cNvSpPr>
          <p:nvPr>
            <p:ph type="subTitle" idx="1"/>
          </p:nvPr>
        </p:nvSpPr>
        <p:spPr/>
        <p:txBody>
          <a:bodyPr/>
          <a:lstStyle/>
          <a:p>
            <a:r>
              <a:rPr lang="en-US" dirty="0"/>
              <a:t>Stress management</a:t>
            </a:r>
          </a:p>
          <a:p>
            <a:r>
              <a:rPr lang="en-US" dirty="0"/>
              <a:t>Stress reduction</a:t>
            </a:r>
          </a:p>
          <a:p>
            <a:endParaRPr lang="en-US" dirty="0"/>
          </a:p>
        </p:txBody>
      </p:sp>
      <p:sp>
        <p:nvSpPr>
          <p:cNvPr id="3" name="Slide Number Placeholder 2">
            <a:extLst>
              <a:ext uri="{FF2B5EF4-FFF2-40B4-BE49-F238E27FC236}">
                <a16:creationId xmlns:a16="http://schemas.microsoft.com/office/drawing/2014/main" id="{FDD2CCEE-6A0D-4111-97F1-DC2C133D68C3}"/>
              </a:ext>
            </a:extLst>
          </p:cNvPr>
          <p:cNvSpPr>
            <a:spLocks noGrp="1"/>
          </p:cNvSpPr>
          <p:nvPr>
            <p:ph type="sldNum" sz="quarter" idx="4294967295"/>
          </p:nvPr>
        </p:nvSpPr>
        <p:spPr>
          <a:xfrm>
            <a:off x="11551444" y="6280150"/>
            <a:ext cx="640556" cy="739775"/>
          </a:xfrm>
        </p:spPr>
        <p:txBody>
          <a:bodyPr/>
          <a:lstStyle/>
          <a:p>
            <a:pPr algn="ctr"/>
            <a:fld id="{48A1333E-11F9-45BF-8ACE-2803B6FE782D}" type="slidenum">
              <a:rPr lang="en-US" smtClean="0">
                <a:solidFill>
                  <a:schemeClr val="bg1"/>
                </a:solidFill>
              </a:rPr>
              <a:pPr algn="ctr"/>
              <a:t>18</a:t>
            </a:fld>
            <a:endParaRPr lang="en-US" dirty="0">
              <a:solidFill>
                <a:schemeClr val="bg1"/>
              </a:solidFill>
            </a:endParaRPr>
          </a:p>
        </p:txBody>
      </p:sp>
      <p:sp>
        <p:nvSpPr>
          <p:cNvPr id="8" name="Footer Placeholder 1">
            <a:extLst>
              <a:ext uri="{FF2B5EF4-FFF2-40B4-BE49-F238E27FC236}">
                <a16:creationId xmlns:a16="http://schemas.microsoft.com/office/drawing/2014/main" id="{8F497AE4-7384-4773-9D24-09734C606568}"/>
              </a:ext>
            </a:extLst>
          </p:cNvPr>
          <p:cNvSpPr txBox="1">
            <a:spLocks/>
          </p:cNvSpPr>
          <p:nvPr/>
        </p:nvSpPr>
        <p:spPr>
          <a:xfrm>
            <a:off x="-466413" y="6490177"/>
            <a:ext cx="4114800" cy="208213"/>
          </a:xfrm>
          <a:prstGeom prst="rect">
            <a:avLst/>
          </a:prstGeom>
          <a:solidFill>
            <a:schemeClr val="accent1"/>
          </a:solidFill>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dirty="0">
                <a:solidFill>
                  <a:schemeClr val="bg1"/>
                </a:solidFill>
              </a:rPr>
              <a:t>Module 5</a:t>
            </a:r>
          </a:p>
        </p:txBody>
      </p:sp>
    </p:spTree>
    <p:extLst>
      <p:ext uri="{BB962C8B-B14F-4D97-AF65-F5344CB8AC3E}">
        <p14:creationId xmlns:p14="http://schemas.microsoft.com/office/powerpoint/2010/main" val="1037795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EC7E85B-384A-495B-B7A3-74D73FA2849E}"/>
              </a:ext>
            </a:extLst>
          </p:cNvPr>
          <p:cNvSpPr>
            <a:spLocks noGrp="1"/>
          </p:cNvSpPr>
          <p:nvPr>
            <p:ph type="body" sz="quarter" idx="14"/>
          </p:nvPr>
        </p:nvSpPr>
        <p:spPr/>
        <p:txBody>
          <a:bodyPr/>
          <a:lstStyle/>
          <a:p>
            <a:pPr>
              <a:buFont typeface="Wingdings 2" panose="05020102010507070707" pitchFamily="18" charset="2"/>
              <a:buNone/>
            </a:pPr>
            <a:r>
              <a:rPr lang="en-AU" altLang="sl-SI" sz="2400" dirty="0">
                <a:ea typeface="ＭＳ Ｐゴシック" panose="020B0600070205080204" pitchFamily="34" charset="-128"/>
              </a:rPr>
              <a:t>To maintain well-being, the body needs regular, good quality:</a:t>
            </a:r>
          </a:p>
          <a:p>
            <a:pPr>
              <a:buFont typeface="Wingdings 2" panose="05020102010507070707" pitchFamily="18" charset="2"/>
              <a:buNone/>
            </a:pPr>
            <a:endParaRPr lang="en-AU" altLang="sl-SI" sz="2400" dirty="0">
              <a:ea typeface="ＭＳ Ｐゴシック" panose="020B0600070205080204" pitchFamily="34" charset="-128"/>
            </a:endParaRPr>
          </a:p>
          <a:p>
            <a:pPr lvl="1"/>
            <a:r>
              <a:rPr lang="en-AU" altLang="sl-SI" sz="2400" dirty="0">
                <a:ea typeface="ＭＳ Ｐゴシック" panose="020B0600070205080204" pitchFamily="34" charset="-128"/>
              </a:rPr>
              <a:t>Exercise</a:t>
            </a:r>
            <a:endParaRPr lang="en-US" altLang="sl-SI" sz="2400" dirty="0">
              <a:ea typeface="ＭＳ Ｐゴシック" panose="020B0600070205080204" pitchFamily="34" charset="-128"/>
            </a:endParaRPr>
          </a:p>
          <a:p>
            <a:pPr lvl="1"/>
            <a:r>
              <a:rPr lang="en-AU" altLang="sl-SI" sz="2400" dirty="0">
                <a:ea typeface="ＭＳ Ｐゴシック" panose="020B0600070205080204" pitchFamily="34" charset="-128"/>
              </a:rPr>
              <a:t>Nutrition</a:t>
            </a:r>
            <a:endParaRPr lang="en-US" altLang="sl-SI" sz="2400" dirty="0">
              <a:ea typeface="ＭＳ Ｐゴシック" panose="020B0600070205080204" pitchFamily="34" charset="-128"/>
            </a:endParaRPr>
          </a:p>
          <a:p>
            <a:pPr lvl="1"/>
            <a:r>
              <a:rPr lang="en-AU" altLang="sl-SI" sz="2400" dirty="0">
                <a:ea typeface="ＭＳ Ｐゴシック" panose="020B0600070205080204" pitchFamily="34" charset="-128"/>
              </a:rPr>
              <a:t>Rest and sleep</a:t>
            </a:r>
            <a:endParaRPr lang="en-US" altLang="sl-SI" sz="2400" dirty="0">
              <a:ea typeface="ＭＳ Ｐゴシック" panose="020B0600070205080204" pitchFamily="34" charset="-128"/>
            </a:endParaRPr>
          </a:p>
          <a:p>
            <a:pPr lvl="1"/>
            <a:r>
              <a:rPr lang="en-AU" altLang="sl-SI" sz="2400" dirty="0">
                <a:ea typeface="ＭＳ Ｐゴシック" panose="020B0600070205080204" pitchFamily="34" charset="-128"/>
              </a:rPr>
              <a:t>Relaxation</a:t>
            </a:r>
            <a:endParaRPr lang="en-US" altLang="sl-SI" sz="2400" i="1" dirty="0">
              <a:ea typeface="ＭＳ Ｐゴシック" panose="020B0600070205080204" pitchFamily="34" charset="-128"/>
            </a:endParaRPr>
          </a:p>
          <a:p>
            <a:pPr>
              <a:buFont typeface="Wingdings 2" panose="05020102010507070707" pitchFamily="18" charset="2"/>
              <a:buNone/>
            </a:pPr>
            <a:endParaRPr lang="en-US" altLang="sl-SI" sz="2400" dirty="0">
              <a:ea typeface="ＭＳ Ｐゴシック"/>
            </a:endParaRPr>
          </a:p>
          <a:p>
            <a:pPr>
              <a:buFont typeface="Wingdings 2" panose="05020102010507070707" pitchFamily="18" charset="2"/>
              <a:buNone/>
            </a:pPr>
            <a:r>
              <a:rPr lang="en-US" altLang="sl-SI" sz="2400" dirty="0">
                <a:ea typeface="ＭＳ Ｐゴシック"/>
              </a:rPr>
              <a:t>Emotional, spiritual and intellectual self-care are also important</a:t>
            </a:r>
            <a:endParaRPr lang="en-US" dirty="0"/>
          </a:p>
        </p:txBody>
      </p:sp>
      <p:sp>
        <p:nvSpPr>
          <p:cNvPr id="3" name="Text Placeholder 2">
            <a:extLst>
              <a:ext uri="{FF2B5EF4-FFF2-40B4-BE49-F238E27FC236}">
                <a16:creationId xmlns:a16="http://schemas.microsoft.com/office/drawing/2014/main" id="{11D6E002-1C78-4E4C-BAFE-ABA79AC6E931}"/>
              </a:ext>
            </a:extLst>
          </p:cNvPr>
          <p:cNvSpPr>
            <a:spLocks noGrp="1"/>
          </p:cNvSpPr>
          <p:nvPr>
            <p:ph type="body" sz="quarter" idx="13"/>
          </p:nvPr>
        </p:nvSpPr>
        <p:spPr/>
        <p:txBody>
          <a:bodyPr/>
          <a:lstStyle/>
          <a:p>
            <a:r>
              <a:rPr lang="en-AU" sz="2800" b="1" dirty="0"/>
              <a:t>Basic stress management</a:t>
            </a:r>
            <a:endParaRPr lang="en-US" dirty="0"/>
          </a:p>
        </p:txBody>
      </p:sp>
      <p:sp>
        <p:nvSpPr>
          <p:cNvPr id="5" name="Footer Placeholder 1">
            <a:extLst>
              <a:ext uri="{FF2B5EF4-FFF2-40B4-BE49-F238E27FC236}">
                <a16:creationId xmlns:a16="http://schemas.microsoft.com/office/drawing/2014/main" id="{5208B970-55EB-46D1-96BE-4D1E0D7B7171}"/>
              </a:ext>
            </a:extLst>
          </p:cNvPr>
          <p:cNvSpPr>
            <a:spLocks noGrp="1"/>
          </p:cNvSpPr>
          <p:nvPr>
            <p:ph type="ftr" sz="quarter" idx="11"/>
          </p:nvPr>
        </p:nvSpPr>
        <p:spPr>
          <a:xfrm>
            <a:off x="-466413" y="6490177"/>
            <a:ext cx="4114800" cy="208213"/>
          </a:xfrm>
        </p:spPr>
        <p:txBody>
          <a:bodyPr/>
          <a:lstStyle/>
          <a:p>
            <a:pPr algn="r"/>
            <a:r>
              <a:rPr lang="en-US" dirty="0"/>
              <a:t>Module 5</a:t>
            </a:r>
          </a:p>
        </p:txBody>
      </p:sp>
      <p:sp>
        <p:nvSpPr>
          <p:cNvPr id="6" name="Slide Number Placeholder 2">
            <a:extLst>
              <a:ext uri="{FF2B5EF4-FFF2-40B4-BE49-F238E27FC236}">
                <a16:creationId xmlns:a16="http://schemas.microsoft.com/office/drawing/2014/main" id="{BD4852E9-F17B-490B-9F27-1E550C77F442}"/>
              </a:ext>
            </a:extLst>
          </p:cNvPr>
          <p:cNvSpPr>
            <a:spLocks noGrp="1"/>
          </p:cNvSpPr>
          <p:nvPr>
            <p:ph type="sldNum" sz="quarter" idx="12"/>
          </p:nvPr>
        </p:nvSpPr>
        <p:spPr>
          <a:xfrm>
            <a:off x="11466307" y="6280723"/>
            <a:ext cx="324632" cy="739037"/>
          </a:xfrm>
        </p:spPr>
        <p:txBody>
          <a:bodyPr/>
          <a:lstStyle/>
          <a:p>
            <a:pPr algn="ctr"/>
            <a:fld id="{48A1333E-11F9-45BF-8ACE-2803B6FE782D}" type="slidenum">
              <a:rPr lang="en-US" smtClean="0"/>
              <a:pPr algn="ctr"/>
              <a:t>19</a:t>
            </a:fld>
            <a:endParaRPr lang="en-US" dirty="0"/>
          </a:p>
        </p:txBody>
      </p:sp>
    </p:spTree>
    <p:extLst>
      <p:ext uri="{BB962C8B-B14F-4D97-AF65-F5344CB8AC3E}">
        <p14:creationId xmlns:p14="http://schemas.microsoft.com/office/powerpoint/2010/main" val="1771050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E9677C5-A36E-45F8-9CC1-C867424BD454}"/>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0B57DD91-1138-49D1-A4CC-00F2C2D4BB10}"/>
              </a:ext>
            </a:extLst>
          </p:cNvPr>
          <p:cNvSpPr>
            <a:spLocks noGrp="1"/>
          </p:cNvSpPr>
          <p:nvPr>
            <p:ph type="sldNum" sz="quarter" idx="12"/>
          </p:nvPr>
        </p:nvSpPr>
        <p:spPr/>
        <p:txBody>
          <a:bodyPr/>
          <a:lstStyle/>
          <a:p>
            <a:pPr algn="ctr"/>
            <a:fld id="{48A1333E-11F9-45BF-8ACE-2803B6FE782D}" type="slidenum">
              <a:rPr lang="en-US" smtClean="0"/>
              <a:pPr algn="ctr"/>
              <a:t>2</a:t>
            </a:fld>
            <a:endParaRPr lang="en-US" dirty="0"/>
          </a:p>
        </p:txBody>
      </p:sp>
      <p:sp>
        <p:nvSpPr>
          <p:cNvPr id="5" name="Text Placeholder 4">
            <a:extLst>
              <a:ext uri="{FF2B5EF4-FFF2-40B4-BE49-F238E27FC236}">
                <a16:creationId xmlns:a16="http://schemas.microsoft.com/office/drawing/2014/main" id="{ABC3DC48-5989-41FD-B19A-2836104244DC}"/>
              </a:ext>
            </a:extLst>
          </p:cNvPr>
          <p:cNvSpPr>
            <a:spLocks noGrp="1"/>
          </p:cNvSpPr>
          <p:nvPr>
            <p:ph type="body" sz="quarter" idx="13"/>
          </p:nvPr>
        </p:nvSpPr>
        <p:spPr/>
        <p:txBody>
          <a:bodyPr/>
          <a:lstStyle/>
          <a:p>
            <a:r>
              <a:rPr lang="en-US" dirty="0"/>
              <a:t>How do I know if I am stressed? </a:t>
            </a:r>
          </a:p>
        </p:txBody>
      </p:sp>
      <p:pic>
        <p:nvPicPr>
          <p:cNvPr id="6" name="Content Placeholder 3" descr="stress-2.jpg">
            <a:extLst>
              <a:ext uri="{FF2B5EF4-FFF2-40B4-BE49-F238E27FC236}">
                <a16:creationId xmlns:a16="http://schemas.microsoft.com/office/drawing/2014/main" id="{A21BB90C-1A73-44D0-8850-A1B86308ECC0}"/>
              </a:ext>
            </a:extLst>
          </p:cNvPr>
          <p:cNvPicPr>
            <a:picLocks noChangeAspect="1"/>
          </p:cNvPicPr>
          <p:nvPr/>
        </p:nvPicPr>
        <p:blipFill>
          <a:blip r:embed="rId2">
            <a:extLst>
              <a:ext uri="{28A0092B-C50C-407E-A947-70E740481C1C}">
                <a14:useLocalDpi xmlns:a14="http://schemas.microsoft.com/office/drawing/2010/main" val="0"/>
              </a:ext>
            </a:extLst>
          </a:blip>
          <a:srcRect t="224" b="224"/>
          <a:stretch>
            <a:fillRect/>
          </a:stretch>
        </p:blipFill>
        <p:spPr>
          <a:xfrm>
            <a:off x="2993766" y="1557641"/>
            <a:ext cx="5694939" cy="4278183"/>
          </a:xfrm>
          <a:prstGeom prst="rect">
            <a:avLst/>
          </a:prstGeom>
        </p:spPr>
      </p:pic>
    </p:spTree>
    <p:extLst>
      <p:ext uri="{BB962C8B-B14F-4D97-AF65-F5344CB8AC3E}">
        <p14:creationId xmlns:p14="http://schemas.microsoft.com/office/powerpoint/2010/main" val="35135789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B923B21-A38E-497E-A1A0-D72F82E5E362}"/>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3D3EF908-6585-4A42-8050-FEF345DD66FC}"/>
              </a:ext>
            </a:extLst>
          </p:cNvPr>
          <p:cNvSpPr>
            <a:spLocks noGrp="1"/>
          </p:cNvSpPr>
          <p:nvPr>
            <p:ph type="sldNum" sz="quarter" idx="12"/>
          </p:nvPr>
        </p:nvSpPr>
        <p:spPr/>
        <p:txBody>
          <a:bodyPr/>
          <a:lstStyle/>
          <a:p>
            <a:pPr algn="ctr"/>
            <a:fld id="{48A1333E-11F9-45BF-8ACE-2803B6FE782D}" type="slidenum">
              <a:rPr lang="en-US" smtClean="0"/>
              <a:pPr algn="ctr"/>
              <a:t>20</a:t>
            </a:fld>
            <a:endParaRPr lang="en-US" dirty="0"/>
          </a:p>
        </p:txBody>
      </p:sp>
      <p:sp>
        <p:nvSpPr>
          <p:cNvPr id="5" name="Text Placeholder 4">
            <a:extLst>
              <a:ext uri="{FF2B5EF4-FFF2-40B4-BE49-F238E27FC236}">
                <a16:creationId xmlns:a16="http://schemas.microsoft.com/office/drawing/2014/main" id="{0C802C2C-6E89-4BDB-A22C-00D53F4A3A9D}"/>
              </a:ext>
            </a:extLst>
          </p:cNvPr>
          <p:cNvSpPr>
            <a:spLocks noGrp="1"/>
          </p:cNvSpPr>
          <p:nvPr>
            <p:ph type="body" sz="quarter" idx="14"/>
          </p:nvPr>
        </p:nvSpPr>
        <p:spPr/>
        <p:txBody>
          <a:bodyPr/>
          <a:lstStyle/>
          <a:p>
            <a:r>
              <a:rPr lang="en-US" dirty="0"/>
              <a:t>Escape! Rest! Play!</a:t>
            </a:r>
          </a:p>
          <a:p>
            <a:r>
              <a:rPr lang="en-US" dirty="0"/>
              <a:t>Do things that you enjoy and that relax you.</a:t>
            </a:r>
          </a:p>
          <a:p>
            <a:r>
              <a:rPr lang="en-US" dirty="0"/>
              <a:t>Talk to friends.</a:t>
            </a:r>
          </a:p>
          <a:p>
            <a:r>
              <a:rPr lang="en-US" dirty="0"/>
              <a:t>Ask your friends to notice how you’re doing.</a:t>
            </a:r>
          </a:p>
          <a:p>
            <a:r>
              <a:rPr lang="en-US" dirty="0"/>
              <a:t>Debrief with staff/peers about particularly difficult cases, events or situations.</a:t>
            </a:r>
          </a:p>
          <a:p>
            <a:r>
              <a:rPr lang="en-US" dirty="0"/>
              <a:t>Work to transform it – </a:t>
            </a:r>
            <a:r>
              <a:rPr lang="en-US" i="1" dirty="0"/>
              <a:t>vicarious transformation</a:t>
            </a:r>
            <a:r>
              <a:rPr lang="en-US" dirty="0"/>
              <a:t>.</a:t>
            </a:r>
          </a:p>
          <a:p>
            <a:endParaRPr lang="en-US" dirty="0"/>
          </a:p>
        </p:txBody>
      </p:sp>
      <p:sp>
        <p:nvSpPr>
          <p:cNvPr id="6" name="Text Placeholder 5">
            <a:extLst>
              <a:ext uri="{FF2B5EF4-FFF2-40B4-BE49-F238E27FC236}">
                <a16:creationId xmlns:a16="http://schemas.microsoft.com/office/drawing/2014/main" id="{A9541001-8F33-4774-9CC3-8EC5063DBEFD}"/>
              </a:ext>
            </a:extLst>
          </p:cNvPr>
          <p:cNvSpPr>
            <a:spLocks noGrp="1"/>
          </p:cNvSpPr>
          <p:nvPr>
            <p:ph type="body" sz="quarter" idx="13"/>
          </p:nvPr>
        </p:nvSpPr>
        <p:spPr/>
        <p:txBody>
          <a:bodyPr/>
          <a:lstStyle/>
          <a:p>
            <a:r>
              <a:rPr lang="nl-BE" b="1" dirty="0">
                <a:ea typeface="+mj-ea"/>
                <a:cs typeface="+mj-cs"/>
              </a:rPr>
              <a:t>What more can we do for ourselves? </a:t>
            </a:r>
            <a:endParaRPr lang="en-US" dirty="0"/>
          </a:p>
        </p:txBody>
      </p:sp>
    </p:spTree>
    <p:extLst>
      <p:ext uri="{BB962C8B-B14F-4D97-AF65-F5344CB8AC3E}">
        <p14:creationId xmlns:p14="http://schemas.microsoft.com/office/powerpoint/2010/main" val="3393568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EA2638F-50E2-4D0A-B027-91761042840B}"/>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5E9A2C76-F742-457F-9F6D-91944BEEDE15}"/>
              </a:ext>
            </a:extLst>
          </p:cNvPr>
          <p:cNvSpPr>
            <a:spLocks noGrp="1"/>
          </p:cNvSpPr>
          <p:nvPr>
            <p:ph type="sldNum" sz="quarter" idx="12"/>
          </p:nvPr>
        </p:nvSpPr>
        <p:spPr/>
        <p:txBody>
          <a:bodyPr/>
          <a:lstStyle/>
          <a:p>
            <a:pPr algn="ctr"/>
            <a:fld id="{48A1333E-11F9-45BF-8ACE-2803B6FE782D}" type="slidenum">
              <a:rPr lang="en-US" smtClean="0"/>
              <a:pPr algn="ctr"/>
              <a:t>21</a:t>
            </a:fld>
            <a:endParaRPr lang="en-US" dirty="0"/>
          </a:p>
        </p:txBody>
      </p:sp>
      <p:sp>
        <p:nvSpPr>
          <p:cNvPr id="8" name="Text Placeholder 7">
            <a:extLst>
              <a:ext uri="{FF2B5EF4-FFF2-40B4-BE49-F238E27FC236}">
                <a16:creationId xmlns:a16="http://schemas.microsoft.com/office/drawing/2014/main" id="{6C3C93F4-F2CB-41AA-993F-F24CCECBB441}"/>
              </a:ext>
            </a:extLst>
          </p:cNvPr>
          <p:cNvSpPr>
            <a:spLocks noGrp="1"/>
          </p:cNvSpPr>
          <p:nvPr>
            <p:ph type="body" sz="quarter" idx="14"/>
          </p:nvPr>
        </p:nvSpPr>
        <p:spPr/>
        <p:txBody>
          <a:bodyPr/>
          <a:lstStyle/>
          <a:p>
            <a:r>
              <a:rPr lang="en-US" dirty="0"/>
              <a:t>If cumulative stress is not managed properly, service providers can experience burnout or vicarious trauma.</a:t>
            </a:r>
          </a:p>
          <a:p>
            <a:r>
              <a:rPr lang="en-US" dirty="0"/>
              <a:t>Each individual experiences stress differently, and it is important to recognize signs of cumulative stress.</a:t>
            </a:r>
          </a:p>
          <a:p>
            <a:r>
              <a:rPr lang="en-US" dirty="0"/>
              <a:t>Basic stress management involves taking care of your body and mind. Paying attention to your physical health by eating right, getting enough sleep and exercising are also important.</a:t>
            </a:r>
          </a:p>
          <a:p>
            <a:r>
              <a:rPr lang="en-US" dirty="0"/>
              <a:t>Escape, rest and play are three ways to manage stress and promote relaxation.</a:t>
            </a:r>
          </a:p>
          <a:p>
            <a:endParaRPr lang="en-US" dirty="0"/>
          </a:p>
        </p:txBody>
      </p:sp>
      <p:sp>
        <p:nvSpPr>
          <p:cNvPr id="7" name="Text Placeholder 6">
            <a:extLst>
              <a:ext uri="{FF2B5EF4-FFF2-40B4-BE49-F238E27FC236}">
                <a16:creationId xmlns:a16="http://schemas.microsoft.com/office/drawing/2014/main" id="{1780C4DA-FA19-4A39-9448-3D299B4D58D0}"/>
              </a:ext>
            </a:extLst>
          </p:cNvPr>
          <p:cNvSpPr>
            <a:spLocks noGrp="1"/>
          </p:cNvSpPr>
          <p:nvPr>
            <p:ph type="body" sz="quarter" idx="13"/>
          </p:nvPr>
        </p:nvSpPr>
        <p:spPr/>
        <p:txBody>
          <a:bodyPr/>
          <a:lstStyle/>
          <a:p>
            <a:r>
              <a:rPr lang="en-US" dirty="0">
                <a:cs typeface="Calibri Light"/>
              </a:rPr>
              <a:t>Recap</a:t>
            </a:r>
            <a:endParaRPr lang="en-US" dirty="0"/>
          </a:p>
        </p:txBody>
      </p:sp>
    </p:spTree>
    <p:extLst>
      <p:ext uri="{BB962C8B-B14F-4D97-AF65-F5344CB8AC3E}">
        <p14:creationId xmlns:p14="http://schemas.microsoft.com/office/powerpoint/2010/main" val="36932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0D94EFE0-AF15-4D66-B7D0-4DD7FAF66564}"/>
              </a:ext>
            </a:extLst>
          </p:cNvPr>
          <p:cNvSpPr>
            <a:spLocks noGrp="1"/>
          </p:cNvSpPr>
          <p:nvPr>
            <p:ph type="subTitle" idx="1"/>
          </p:nvPr>
        </p:nvSpPr>
        <p:spPr/>
        <p:txBody>
          <a:bodyPr/>
          <a:lstStyle/>
          <a:p>
            <a:r>
              <a:rPr lang="en-US" dirty="0"/>
              <a:t>Ways to manage stress at work: </a:t>
            </a:r>
            <a:br>
              <a:rPr lang="en-US" dirty="0"/>
            </a:br>
            <a:r>
              <a:rPr lang="en-US" dirty="0"/>
              <a:t>Supervision</a:t>
            </a:r>
          </a:p>
        </p:txBody>
      </p:sp>
      <p:sp>
        <p:nvSpPr>
          <p:cNvPr id="3" name="Slide Number Placeholder 2">
            <a:extLst>
              <a:ext uri="{FF2B5EF4-FFF2-40B4-BE49-F238E27FC236}">
                <a16:creationId xmlns:a16="http://schemas.microsoft.com/office/drawing/2014/main" id="{DAA7F129-049F-4602-90EB-C1111EC87366}"/>
              </a:ext>
            </a:extLst>
          </p:cNvPr>
          <p:cNvSpPr>
            <a:spLocks noGrp="1"/>
          </p:cNvSpPr>
          <p:nvPr>
            <p:ph type="sldNum" sz="quarter" idx="4294967295"/>
          </p:nvPr>
        </p:nvSpPr>
        <p:spPr>
          <a:xfrm>
            <a:off x="11658600" y="6280150"/>
            <a:ext cx="533400" cy="739775"/>
          </a:xfrm>
        </p:spPr>
        <p:txBody>
          <a:bodyPr/>
          <a:lstStyle/>
          <a:p>
            <a:pPr algn="ctr"/>
            <a:fld id="{48A1333E-11F9-45BF-8ACE-2803B6FE782D}" type="slidenum">
              <a:rPr lang="en-US" smtClean="0">
                <a:solidFill>
                  <a:schemeClr val="bg1"/>
                </a:solidFill>
              </a:rPr>
              <a:pPr algn="ctr"/>
              <a:t>22</a:t>
            </a:fld>
            <a:endParaRPr lang="en-US" dirty="0">
              <a:solidFill>
                <a:schemeClr val="bg1"/>
              </a:solidFill>
            </a:endParaRPr>
          </a:p>
        </p:txBody>
      </p:sp>
      <p:sp>
        <p:nvSpPr>
          <p:cNvPr id="6" name="Footer Placeholder 1">
            <a:extLst>
              <a:ext uri="{FF2B5EF4-FFF2-40B4-BE49-F238E27FC236}">
                <a16:creationId xmlns:a16="http://schemas.microsoft.com/office/drawing/2014/main" id="{18172313-1451-48B4-A794-01E0FD952811}"/>
              </a:ext>
            </a:extLst>
          </p:cNvPr>
          <p:cNvSpPr txBox="1">
            <a:spLocks/>
          </p:cNvSpPr>
          <p:nvPr/>
        </p:nvSpPr>
        <p:spPr>
          <a:xfrm>
            <a:off x="-466413" y="6490177"/>
            <a:ext cx="4114800" cy="208213"/>
          </a:xfrm>
          <a:prstGeom prst="rect">
            <a:avLst/>
          </a:prstGeom>
          <a:solidFill>
            <a:schemeClr val="accent1"/>
          </a:solidFill>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dirty="0">
                <a:solidFill>
                  <a:schemeClr val="bg1"/>
                </a:solidFill>
              </a:rPr>
              <a:t>Module 5</a:t>
            </a:r>
          </a:p>
        </p:txBody>
      </p:sp>
    </p:spTree>
    <p:extLst>
      <p:ext uri="{BB962C8B-B14F-4D97-AF65-F5344CB8AC3E}">
        <p14:creationId xmlns:p14="http://schemas.microsoft.com/office/powerpoint/2010/main" val="3566724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49E3152-8F35-456D-9EDC-B49FB33DC7B8}"/>
              </a:ext>
            </a:extLst>
          </p:cNvPr>
          <p:cNvSpPr>
            <a:spLocks noGrp="1"/>
          </p:cNvSpPr>
          <p:nvPr>
            <p:ph type="body" sz="quarter" idx="14"/>
          </p:nvPr>
        </p:nvSpPr>
        <p:spPr/>
        <p:txBody>
          <a:bodyPr>
            <a:normAutofit lnSpcReduction="10000"/>
          </a:bodyPr>
          <a:lstStyle/>
          <a:p>
            <a:pPr>
              <a:lnSpc>
                <a:spcPct val="100000"/>
              </a:lnSpc>
            </a:pPr>
            <a:r>
              <a:rPr lang="en-US" altLang="sl-SI" dirty="0">
                <a:ea typeface="ＭＳ Ｐゴシック"/>
              </a:rPr>
              <a:t>Is </a:t>
            </a:r>
            <a:r>
              <a:rPr lang="en-US" altLang="sl-SI" sz="2400" dirty="0">
                <a:ea typeface="ＭＳ Ｐゴシック"/>
              </a:rPr>
              <a:t>the key strategy to ensure that staff are coping professionally and personally with their work.</a:t>
            </a:r>
            <a:r>
              <a:rPr lang="en-US" altLang="sl-SI" dirty="0">
                <a:ea typeface="ＭＳ Ｐゴシック"/>
              </a:rPr>
              <a:t> It is important for continued staff capacity development and to ensure quality of care.</a:t>
            </a:r>
            <a:endParaRPr lang="en-US" altLang="sl-SI" sz="2400" dirty="0">
              <a:ea typeface="ＭＳ Ｐゴシック" panose="020B0600070205080204" pitchFamily="34" charset="-128"/>
              <a:cs typeface="Calibri" panose="020F0502020204030204"/>
            </a:endParaRPr>
          </a:p>
          <a:p>
            <a:pPr>
              <a:lnSpc>
                <a:spcPct val="100000"/>
              </a:lnSpc>
            </a:pPr>
            <a:r>
              <a:rPr lang="en-US" dirty="0">
                <a:ea typeface="+mn-lt"/>
                <a:cs typeface="+mn-lt"/>
              </a:rPr>
              <a:t>Can be provided through different approaches, including through one-on-one support, in groups, through on-the-job observation and coaching, and in regular team meetings.</a:t>
            </a:r>
          </a:p>
          <a:p>
            <a:pPr>
              <a:lnSpc>
                <a:spcPct val="100000"/>
              </a:lnSpc>
            </a:pPr>
            <a:r>
              <a:rPr lang="en-US" dirty="0">
                <a:ea typeface="+mn-lt"/>
                <a:cs typeface="+mn-lt"/>
              </a:rPr>
              <a:t>Can take multiple forms and can vary between countries.</a:t>
            </a:r>
          </a:p>
          <a:p>
            <a:pPr>
              <a:lnSpc>
                <a:spcPct val="100000"/>
              </a:lnSpc>
              <a:buNone/>
            </a:pPr>
            <a:endParaRPr lang="en-US" dirty="0">
              <a:ea typeface="+mn-lt"/>
              <a:cs typeface="+mn-lt"/>
            </a:endParaRPr>
          </a:p>
          <a:p>
            <a:pPr>
              <a:lnSpc>
                <a:spcPct val="100000"/>
              </a:lnSpc>
              <a:buNone/>
            </a:pPr>
            <a:r>
              <a:rPr lang="en-US" dirty="0">
                <a:ea typeface="+mn-lt"/>
                <a:cs typeface="+mn-lt"/>
              </a:rPr>
              <a:t>In the European context, we usually distinguish between:</a:t>
            </a:r>
          </a:p>
          <a:p>
            <a:pPr>
              <a:lnSpc>
                <a:spcPct val="100000"/>
              </a:lnSpc>
            </a:pPr>
            <a:r>
              <a:rPr lang="en-US" dirty="0">
                <a:ea typeface="+mn-lt"/>
                <a:cs typeface="+mn-lt"/>
              </a:rPr>
              <a:t>Internal supervision</a:t>
            </a:r>
          </a:p>
          <a:p>
            <a:pPr>
              <a:lnSpc>
                <a:spcPct val="100000"/>
              </a:lnSpc>
            </a:pPr>
            <a:r>
              <a:rPr lang="en-US" dirty="0">
                <a:ea typeface="+mn-lt"/>
                <a:cs typeface="+mn-lt"/>
              </a:rPr>
              <a:t>External supervision</a:t>
            </a:r>
          </a:p>
          <a:p>
            <a:endParaRPr lang="en-US" dirty="0"/>
          </a:p>
        </p:txBody>
      </p:sp>
      <p:sp>
        <p:nvSpPr>
          <p:cNvPr id="3" name="Text Placeholder 2">
            <a:extLst>
              <a:ext uri="{FF2B5EF4-FFF2-40B4-BE49-F238E27FC236}">
                <a16:creationId xmlns:a16="http://schemas.microsoft.com/office/drawing/2014/main" id="{A1D15359-BDEF-4531-8A50-C692E2959346}"/>
              </a:ext>
            </a:extLst>
          </p:cNvPr>
          <p:cNvSpPr>
            <a:spLocks noGrp="1"/>
          </p:cNvSpPr>
          <p:nvPr>
            <p:ph type="body" sz="quarter" idx="13"/>
          </p:nvPr>
        </p:nvSpPr>
        <p:spPr/>
        <p:txBody>
          <a:bodyPr/>
          <a:lstStyle/>
          <a:p>
            <a:r>
              <a:rPr lang="en-US" sz="2800" b="1" dirty="0"/>
              <a:t>Supervision</a:t>
            </a:r>
            <a:endParaRPr lang="en-US" dirty="0"/>
          </a:p>
        </p:txBody>
      </p:sp>
      <p:sp>
        <p:nvSpPr>
          <p:cNvPr id="5" name="Footer Placeholder 1">
            <a:extLst>
              <a:ext uri="{FF2B5EF4-FFF2-40B4-BE49-F238E27FC236}">
                <a16:creationId xmlns:a16="http://schemas.microsoft.com/office/drawing/2014/main" id="{C4C921C9-67CE-4F9A-9F96-7AADF944F473}"/>
              </a:ext>
            </a:extLst>
          </p:cNvPr>
          <p:cNvSpPr>
            <a:spLocks noGrp="1"/>
          </p:cNvSpPr>
          <p:nvPr>
            <p:ph type="ftr" sz="quarter" idx="11"/>
          </p:nvPr>
        </p:nvSpPr>
        <p:spPr>
          <a:xfrm>
            <a:off x="-466413" y="6490177"/>
            <a:ext cx="4114800" cy="208213"/>
          </a:xfrm>
        </p:spPr>
        <p:txBody>
          <a:bodyPr/>
          <a:lstStyle/>
          <a:p>
            <a:pPr algn="r"/>
            <a:r>
              <a:rPr lang="en-US" dirty="0"/>
              <a:t>Module 5</a:t>
            </a:r>
          </a:p>
        </p:txBody>
      </p:sp>
      <p:sp>
        <p:nvSpPr>
          <p:cNvPr id="6" name="Slide Number Placeholder 2">
            <a:extLst>
              <a:ext uri="{FF2B5EF4-FFF2-40B4-BE49-F238E27FC236}">
                <a16:creationId xmlns:a16="http://schemas.microsoft.com/office/drawing/2014/main" id="{A911580B-C4A8-44AB-A764-E9F5AAA35825}"/>
              </a:ext>
            </a:extLst>
          </p:cNvPr>
          <p:cNvSpPr>
            <a:spLocks noGrp="1"/>
          </p:cNvSpPr>
          <p:nvPr>
            <p:ph type="sldNum" sz="quarter" idx="12"/>
          </p:nvPr>
        </p:nvSpPr>
        <p:spPr>
          <a:xfrm>
            <a:off x="11466307" y="6280723"/>
            <a:ext cx="324632" cy="739037"/>
          </a:xfrm>
        </p:spPr>
        <p:txBody>
          <a:bodyPr/>
          <a:lstStyle/>
          <a:p>
            <a:pPr algn="ctr"/>
            <a:fld id="{48A1333E-11F9-45BF-8ACE-2803B6FE782D}" type="slidenum">
              <a:rPr lang="en-US" smtClean="0"/>
              <a:pPr algn="ctr"/>
              <a:t>23</a:t>
            </a:fld>
            <a:endParaRPr lang="en-US" dirty="0"/>
          </a:p>
        </p:txBody>
      </p:sp>
    </p:spTree>
    <p:extLst>
      <p:ext uri="{BB962C8B-B14F-4D97-AF65-F5344CB8AC3E}">
        <p14:creationId xmlns:p14="http://schemas.microsoft.com/office/powerpoint/2010/main" val="26899273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12CE98E-9819-4ED7-B57F-8D7DBC1E89AA}"/>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A2976716-6AAC-45A2-B02E-D7480772FB99}"/>
              </a:ext>
            </a:extLst>
          </p:cNvPr>
          <p:cNvSpPr>
            <a:spLocks noGrp="1"/>
          </p:cNvSpPr>
          <p:nvPr>
            <p:ph type="sldNum" sz="quarter" idx="12"/>
          </p:nvPr>
        </p:nvSpPr>
        <p:spPr/>
        <p:txBody>
          <a:bodyPr/>
          <a:lstStyle/>
          <a:p>
            <a:pPr algn="ctr"/>
            <a:fld id="{48A1333E-11F9-45BF-8ACE-2803B6FE782D}" type="slidenum">
              <a:rPr lang="en-US" smtClean="0"/>
              <a:pPr algn="ctr"/>
              <a:t>24</a:t>
            </a:fld>
            <a:endParaRPr lang="en-US" dirty="0"/>
          </a:p>
        </p:txBody>
      </p:sp>
      <p:sp>
        <p:nvSpPr>
          <p:cNvPr id="5" name="Text Placeholder 4">
            <a:extLst>
              <a:ext uri="{FF2B5EF4-FFF2-40B4-BE49-F238E27FC236}">
                <a16:creationId xmlns:a16="http://schemas.microsoft.com/office/drawing/2014/main" id="{4E2B8A81-E49F-4B6B-8C0C-21ACA52686B4}"/>
              </a:ext>
            </a:extLst>
          </p:cNvPr>
          <p:cNvSpPr>
            <a:spLocks noGrp="1"/>
          </p:cNvSpPr>
          <p:nvPr>
            <p:ph type="body" sz="quarter" idx="14"/>
          </p:nvPr>
        </p:nvSpPr>
        <p:spPr/>
        <p:txBody>
          <a:bodyPr/>
          <a:lstStyle/>
          <a:p>
            <a:r>
              <a:rPr lang="en-US" sz="2400" dirty="0">
                <a:ea typeface="+mn-lt"/>
                <a:cs typeface="+mn-lt"/>
              </a:rPr>
              <a:t>Occurs between the supervisor and supervisee within an organization where, commonly, the supervisor is also the manager or team leader and holds organizational accountabilities for the supervisee’s practice. </a:t>
            </a:r>
            <a:endParaRPr lang="en-US" dirty="0">
              <a:ea typeface="+mn-lt"/>
              <a:cs typeface="+mn-lt"/>
            </a:endParaRPr>
          </a:p>
          <a:p>
            <a:r>
              <a:rPr lang="en-US" sz="2400" dirty="0">
                <a:ea typeface="+mn-lt"/>
                <a:cs typeface="+mn-lt"/>
              </a:rPr>
              <a:t>Commonly defined as 'line management'.</a:t>
            </a:r>
            <a:endParaRPr lang="en-US" dirty="0">
              <a:ea typeface="+mn-lt"/>
              <a:cs typeface="+mn-lt"/>
            </a:endParaRPr>
          </a:p>
          <a:p>
            <a:r>
              <a:rPr lang="en-US" sz="2400" dirty="0">
                <a:cs typeface="Calibri"/>
              </a:rPr>
              <a:t>Is </a:t>
            </a:r>
            <a:r>
              <a:rPr lang="en-US" sz="2400" dirty="0">
                <a:ea typeface="+mn-lt"/>
                <a:cs typeface="+mn-lt"/>
              </a:rPr>
              <a:t>the most traditional form of supervision. </a:t>
            </a:r>
            <a:endParaRPr lang="en-US" dirty="0">
              <a:ea typeface="+mn-lt"/>
              <a:cs typeface="+mn-lt"/>
            </a:endParaRPr>
          </a:p>
          <a:p>
            <a:endParaRPr lang="en-US" dirty="0"/>
          </a:p>
        </p:txBody>
      </p:sp>
      <p:sp>
        <p:nvSpPr>
          <p:cNvPr id="6" name="Text Placeholder 5">
            <a:extLst>
              <a:ext uri="{FF2B5EF4-FFF2-40B4-BE49-F238E27FC236}">
                <a16:creationId xmlns:a16="http://schemas.microsoft.com/office/drawing/2014/main" id="{6113D912-B349-42EB-89A0-A0D4DA9DF877}"/>
              </a:ext>
            </a:extLst>
          </p:cNvPr>
          <p:cNvSpPr>
            <a:spLocks noGrp="1"/>
          </p:cNvSpPr>
          <p:nvPr>
            <p:ph type="body" sz="quarter" idx="13"/>
          </p:nvPr>
        </p:nvSpPr>
        <p:spPr/>
        <p:txBody>
          <a:bodyPr/>
          <a:lstStyle/>
          <a:p>
            <a:r>
              <a:rPr lang="en-US" sz="2800" b="1" dirty="0"/>
              <a:t>Internal supervision</a:t>
            </a:r>
            <a:endParaRPr lang="en-US" dirty="0"/>
          </a:p>
        </p:txBody>
      </p:sp>
    </p:spTree>
    <p:extLst>
      <p:ext uri="{BB962C8B-B14F-4D97-AF65-F5344CB8AC3E}">
        <p14:creationId xmlns:p14="http://schemas.microsoft.com/office/powerpoint/2010/main" val="33656190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DE56EC4-C638-4A97-8CF9-C953A2C3F03D}"/>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844C5406-5D4B-42D2-A092-4BE5D22FE962}"/>
              </a:ext>
            </a:extLst>
          </p:cNvPr>
          <p:cNvSpPr>
            <a:spLocks noGrp="1"/>
          </p:cNvSpPr>
          <p:nvPr>
            <p:ph type="sldNum" sz="quarter" idx="12"/>
          </p:nvPr>
        </p:nvSpPr>
        <p:spPr/>
        <p:txBody>
          <a:bodyPr/>
          <a:lstStyle/>
          <a:p>
            <a:pPr algn="ctr"/>
            <a:fld id="{48A1333E-11F9-45BF-8ACE-2803B6FE782D}" type="slidenum">
              <a:rPr lang="en-US" smtClean="0"/>
              <a:pPr algn="ctr"/>
              <a:t>25</a:t>
            </a:fld>
            <a:endParaRPr lang="en-US" dirty="0"/>
          </a:p>
        </p:txBody>
      </p:sp>
      <p:sp>
        <p:nvSpPr>
          <p:cNvPr id="5" name="Text Placeholder 4">
            <a:extLst>
              <a:ext uri="{FF2B5EF4-FFF2-40B4-BE49-F238E27FC236}">
                <a16:creationId xmlns:a16="http://schemas.microsoft.com/office/drawing/2014/main" id="{92547D76-7194-4F99-A6EA-7FE7C39D654A}"/>
              </a:ext>
            </a:extLst>
          </p:cNvPr>
          <p:cNvSpPr>
            <a:spLocks noGrp="1"/>
          </p:cNvSpPr>
          <p:nvPr>
            <p:ph type="body" sz="quarter" idx="14"/>
          </p:nvPr>
        </p:nvSpPr>
        <p:spPr/>
        <p:txBody>
          <a:bodyPr/>
          <a:lstStyle/>
          <a:p>
            <a:pPr>
              <a:defRPr/>
            </a:pPr>
            <a:r>
              <a:rPr lang="en-AU" sz="2400" dirty="0">
                <a:ea typeface="+mn-lt"/>
                <a:cs typeface="+mn-lt"/>
              </a:rPr>
              <a:t>Takes place between a senior professional and a staff member who do not work for the same organization.</a:t>
            </a:r>
            <a:endParaRPr lang="en-US" sz="2400" b="1" dirty="0">
              <a:ea typeface="+mn-lt"/>
              <a:cs typeface="+mn-lt"/>
            </a:endParaRPr>
          </a:p>
          <a:p>
            <a:pPr>
              <a:defRPr/>
            </a:pPr>
            <a:r>
              <a:rPr lang="en-AU" sz="2400" dirty="0">
                <a:ea typeface="+mn-lt"/>
                <a:cs typeface="+mn-lt"/>
              </a:rPr>
              <a:t>Usually takes place outside of the staff member’s place of work. </a:t>
            </a:r>
            <a:endParaRPr lang="en-US" sz="2400" b="1" dirty="0">
              <a:ea typeface="+mn-lt"/>
              <a:cs typeface="+mn-lt"/>
            </a:endParaRPr>
          </a:p>
          <a:p>
            <a:pPr>
              <a:defRPr/>
            </a:pPr>
            <a:r>
              <a:rPr lang="en-AU" sz="2400" dirty="0">
                <a:ea typeface="+mn-lt"/>
                <a:cs typeface="+mn-lt"/>
              </a:rPr>
              <a:t>Helps the staff member deal with work-related stress and conflict, workload management and work-life balance.</a:t>
            </a:r>
          </a:p>
          <a:p>
            <a:pPr>
              <a:defRPr/>
            </a:pPr>
            <a:endParaRPr lang="en-AU" sz="2400" dirty="0">
              <a:cs typeface="Calibri" panose="020F0502020204030204"/>
            </a:endParaRPr>
          </a:p>
          <a:p>
            <a:pPr marL="0" indent="0" algn="ctr">
              <a:buNone/>
              <a:defRPr/>
            </a:pPr>
            <a:r>
              <a:rPr lang="en-AU" sz="2400" b="1" dirty="0">
                <a:ea typeface="+mn-lt"/>
                <a:cs typeface="+mn-lt"/>
              </a:rPr>
              <a:t>Communication</a:t>
            </a:r>
            <a:r>
              <a:rPr lang="en-AU" sz="2400" dirty="0">
                <a:ea typeface="+mn-lt"/>
                <a:cs typeface="+mn-lt"/>
              </a:rPr>
              <a:t> is key in effective external supervision.</a:t>
            </a:r>
            <a:endParaRPr lang="en-US" sz="2400" dirty="0">
              <a:ea typeface="+mn-lt"/>
              <a:cs typeface="+mn-lt"/>
            </a:endParaRPr>
          </a:p>
          <a:p>
            <a:pPr marL="0" indent="0" algn="ctr">
              <a:buNone/>
              <a:defRPr/>
            </a:pPr>
            <a:r>
              <a:rPr lang="en-AU" sz="2400" dirty="0">
                <a:ea typeface="+mn-lt"/>
                <a:cs typeface="+mn-lt"/>
              </a:rPr>
              <a:t>This means making sure that the people who provide the service get support with their own problems and feelings! </a:t>
            </a:r>
            <a:endParaRPr lang="en-AU" dirty="0">
              <a:ea typeface="+mn-lt"/>
              <a:cs typeface="+mn-lt"/>
            </a:endParaRPr>
          </a:p>
          <a:p>
            <a:endParaRPr lang="en-US" dirty="0"/>
          </a:p>
        </p:txBody>
      </p:sp>
      <p:sp>
        <p:nvSpPr>
          <p:cNvPr id="6" name="Text Placeholder 5">
            <a:extLst>
              <a:ext uri="{FF2B5EF4-FFF2-40B4-BE49-F238E27FC236}">
                <a16:creationId xmlns:a16="http://schemas.microsoft.com/office/drawing/2014/main" id="{98BC67CF-89F2-420D-9D19-56DB4C565245}"/>
              </a:ext>
            </a:extLst>
          </p:cNvPr>
          <p:cNvSpPr>
            <a:spLocks noGrp="1"/>
          </p:cNvSpPr>
          <p:nvPr>
            <p:ph type="body" sz="quarter" idx="13"/>
          </p:nvPr>
        </p:nvSpPr>
        <p:spPr/>
        <p:txBody>
          <a:bodyPr/>
          <a:lstStyle/>
          <a:p>
            <a:r>
              <a:rPr lang="en-US" dirty="0"/>
              <a:t>External supervision</a:t>
            </a:r>
          </a:p>
        </p:txBody>
      </p:sp>
    </p:spTree>
    <p:extLst>
      <p:ext uri="{BB962C8B-B14F-4D97-AF65-F5344CB8AC3E}">
        <p14:creationId xmlns:p14="http://schemas.microsoft.com/office/powerpoint/2010/main" val="25094985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BB13661-C071-4C69-99AE-9228AA6E335E}"/>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E1FE8F2F-AB3B-433D-929A-542F9B15EAC7}"/>
              </a:ext>
            </a:extLst>
          </p:cNvPr>
          <p:cNvSpPr>
            <a:spLocks noGrp="1"/>
          </p:cNvSpPr>
          <p:nvPr>
            <p:ph type="sldNum" sz="quarter" idx="12"/>
          </p:nvPr>
        </p:nvSpPr>
        <p:spPr/>
        <p:txBody>
          <a:bodyPr/>
          <a:lstStyle/>
          <a:p>
            <a:pPr algn="ctr"/>
            <a:fld id="{48A1333E-11F9-45BF-8ACE-2803B6FE782D}" type="slidenum">
              <a:rPr lang="en-US" smtClean="0"/>
              <a:pPr algn="ctr"/>
              <a:t>26</a:t>
            </a:fld>
            <a:endParaRPr lang="en-US" dirty="0"/>
          </a:p>
        </p:txBody>
      </p:sp>
      <p:sp>
        <p:nvSpPr>
          <p:cNvPr id="5" name="Text Placeholder 4">
            <a:extLst>
              <a:ext uri="{FF2B5EF4-FFF2-40B4-BE49-F238E27FC236}">
                <a16:creationId xmlns:a16="http://schemas.microsoft.com/office/drawing/2014/main" id="{0D1795B7-A138-40B2-968B-25D41A3867F0}"/>
              </a:ext>
            </a:extLst>
          </p:cNvPr>
          <p:cNvSpPr>
            <a:spLocks noGrp="1"/>
          </p:cNvSpPr>
          <p:nvPr>
            <p:ph type="body" sz="quarter" idx="14"/>
          </p:nvPr>
        </p:nvSpPr>
        <p:spPr/>
        <p:txBody>
          <a:bodyPr/>
          <a:lstStyle/>
          <a:p>
            <a:pPr>
              <a:buNone/>
            </a:pPr>
            <a:r>
              <a:rPr lang="en-US" dirty="0">
                <a:ea typeface="+mn-lt"/>
                <a:cs typeface="+mn-lt"/>
              </a:rPr>
              <a:t>External supervision aims to: </a:t>
            </a:r>
          </a:p>
          <a:p>
            <a:r>
              <a:rPr lang="en-US" dirty="0">
                <a:ea typeface="+mn-lt"/>
                <a:cs typeface="+mn-lt"/>
              </a:rPr>
              <a:t>provide an opportunity to </a:t>
            </a:r>
            <a:r>
              <a:rPr lang="en-US" b="1" dirty="0">
                <a:ea typeface="+mn-lt"/>
                <a:cs typeface="+mn-lt"/>
              </a:rPr>
              <a:t>discuss practices </a:t>
            </a:r>
            <a:r>
              <a:rPr lang="en-US" dirty="0">
                <a:ea typeface="+mn-lt"/>
                <a:cs typeface="+mn-lt"/>
              </a:rPr>
              <a:t>to ensure quality service to clients</a:t>
            </a:r>
            <a:endParaRPr lang="en-US" dirty="0">
              <a:cs typeface="Calibri"/>
            </a:endParaRPr>
          </a:p>
          <a:p>
            <a:r>
              <a:rPr lang="en-US" dirty="0">
                <a:ea typeface="+mn-lt"/>
                <a:cs typeface="+mn-lt"/>
              </a:rPr>
              <a:t>provide a space </a:t>
            </a:r>
            <a:r>
              <a:rPr lang="en-US" b="1" dirty="0">
                <a:ea typeface="+mn-lt"/>
                <a:cs typeface="+mn-lt"/>
              </a:rPr>
              <a:t>to share experiences </a:t>
            </a:r>
            <a:r>
              <a:rPr lang="en-US" dirty="0">
                <a:ea typeface="+mn-lt"/>
                <a:cs typeface="+mn-lt"/>
              </a:rPr>
              <a:t>and to </a:t>
            </a:r>
            <a:r>
              <a:rPr lang="en-US" b="1" dirty="0">
                <a:ea typeface="+mn-lt"/>
                <a:cs typeface="+mn-lt"/>
              </a:rPr>
              <a:t>debrief</a:t>
            </a:r>
            <a:endParaRPr lang="en-US" dirty="0"/>
          </a:p>
          <a:p>
            <a:r>
              <a:rPr lang="en-US" dirty="0">
                <a:ea typeface="+mn-lt"/>
                <a:cs typeface="+mn-lt"/>
              </a:rPr>
              <a:t>ensure that staff do not become overwhelmed by their work </a:t>
            </a:r>
            <a:r>
              <a:rPr lang="en-US" b="1" dirty="0">
                <a:ea typeface="+mn-lt"/>
                <a:cs typeface="+mn-lt"/>
              </a:rPr>
              <a:t>emotionally</a:t>
            </a:r>
            <a:endParaRPr lang="en-US" dirty="0"/>
          </a:p>
          <a:p>
            <a:r>
              <a:rPr lang="en-US" dirty="0">
                <a:ea typeface="+mn-lt"/>
                <a:cs typeface="+mn-lt"/>
              </a:rPr>
              <a:t>monitor and manage </a:t>
            </a:r>
            <a:r>
              <a:rPr lang="en-US" b="1" dirty="0">
                <a:ea typeface="+mn-lt"/>
                <a:cs typeface="+mn-lt"/>
              </a:rPr>
              <a:t>stress</a:t>
            </a:r>
            <a:endParaRPr lang="en-US" dirty="0"/>
          </a:p>
          <a:p>
            <a:r>
              <a:rPr lang="en-US" dirty="0">
                <a:ea typeface="+mn-lt"/>
                <a:cs typeface="+mn-lt"/>
              </a:rPr>
              <a:t>give listeners the </a:t>
            </a:r>
            <a:r>
              <a:rPr lang="en-US" b="1" dirty="0">
                <a:ea typeface="+mn-lt"/>
                <a:cs typeface="+mn-lt"/>
              </a:rPr>
              <a:t>opportunity to be talkers.</a:t>
            </a:r>
            <a:endParaRPr lang="en-US" dirty="0"/>
          </a:p>
          <a:p>
            <a:endParaRPr lang="en-US" dirty="0"/>
          </a:p>
        </p:txBody>
      </p:sp>
      <p:sp>
        <p:nvSpPr>
          <p:cNvPr id="6" name="Text Placeholder 5">
            <a:extLst>
              <a:ext uri="{FF2B5EF4-FFF2-40B4-BE49-F238E27FC236}">
                <a16:creationId xmlns:a16="http://schemas.microsoft.com/office/drawing/2014/main" id="{EFF551AD-DC0F-4740-A491-C60BE11A9E77}"/>
              </a:ext>
            </a:extLst>
          </p:cNvPr>
          <p:cNvSpPr>
            <a:spLocks noGrp="1"/>
          </p:cNvSpPr>
          <p:nvPr>
            <p:ph type="body" sz="quarter" idx="13"/>
          </p:nvPr>
        </p:nvSpPr>
        <p:spPr/>
        <p:txBody>
          <a:bodyPr/>
          <a:lstStyle/>
          <a:p>
            <a:r>
              <a:rPr lang="en-AU" sz="2800" b="1" dirty="0"/>
              <a:t>External supervision is a process</a:t>
            </a:r>
            <a:endParaRPr lang="en-US" dirty="0"/>
          </a:p>
        </p:txBody>
      </p:sp>
    </p:spTree>
    <p:extLst>
      <p:ext uri="{BB962C8B-B14F-4D97-AF65-F5344CB8AC3E}">
        <p14:creationId xmlns:p14="http://schemas.microsoft.com/office/powerpoint/2010/main" val="34024185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089CAAE-AF68-47C1-B1ED-689294EF03CB}"/>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55598D79-680F-4585-8265-90A99727329F}"/>
              </a:ext>
            </a:extLst>
          </p:cNvPr>
          <p:cNvSpPr>
            <a:spLocks noGrp="1"/>
          </p:cNvSpPr>
          <p:nvPr>
            <p:ph type="sldNum" sz="quarter" idx="12"/>
          </p:nvPr>
        </p:nvSpPr>
        <p:spPr/>
        <p:txBody>
          <a:bodyPr/>
          <a:lstStyle/>
          <a:p>
            <a:pPr algn="ctr"/>
            <a:fld id="{48A1333E-11F9-45BF-8ACE-2803B6FE782D}" type="slidenum">
              <a:rPr lang="en-US" smtClean="0"/>
              <a:pPr algn="ctr"/>
              <a:t>27</a:t>
            </a:fld>
            <a:endParaRPr lang="en-US" dirty="0"/>
          </a:p>
        </p:txBody>
      </p:sp>
      <p:sp>
        <p:nvSpPr>
          <p:cNvPr id="5" name="Text Placeholder 4">
            <a:extLst>
              <a:ext uri="{FF2B5EF4-FFF2-40B4-BE49-F238E27FC236}">
                <a16:creationId xmlns:a16="http://schemas.microsoft.com/office/drawing/2014/main" id="{D0D19865-3915-48A4-9039-67A95F9163A3}"/>
              </a:ext>
            </a:extLst>
          </p:cNvPr>
          <p:cNvSpPr>
            <a:spLocks noGrp="1"/>
          </p:cNvSpPr>
          <p:nvPr>
            <p:ph type="body" sz="quarter" idx="14"/>
          </p:nvPr>
        </p:nvSpPr>
        <p:spPr/>
        <p:txBody>
          <a:bodyPr/>
          <a:lstStyle/>
          <a:p>
            <a:r>
              <a:rPr lang="en-US" altLang="sl-SI" sz="2400" b="1" dirty="0">
                <a:ea typeface="ＭＳ Ｐゴシック"/>
              </a:rPr>
              <a:t>individual discussions </a:t>
            </a:r>
            <a:r>
              <a:rPr lang="en-US" altLang="sl-SI" sz="2400" dirty="0">
                <a:ea typeface="ＭＳ Ｐゴシック"/>
              </a:rPr>
              <a:t>with a staff member: asking questions, listening, observing, advising, teaching, coaching, and mentoring</a:t>
            </a:r>
          </a:p>
          <a:p>
            <a:r>
              <a:rPr lang="en-US" altLang="sl-SI" sz="2400" dirty="0">
                <a:ea typeface="ＭＳ Ｐゴシック"/>
              </a:rPr>
              <a:t>facilitated </a:t>
            </a:r>
            <a:r>
              <a:rPr lang="en-US" altLang="sl-SI" sz="2400" b="1" dirty="0">
                <a:ea typeface="ＭＳ Ｐゴシック"/>
              </a:rPr>
              <a:t>debriefing sessions weekly </a:t>
            </a:r>
            <a:r>
              <a:rPr lang="en-US" altLang="sl-SI" sz="2400" dirty="0">
                <a:ea typeface="ＭＳ Ｐゴシック"/>
              </a:rPr>
              <a:t>or </a:t>
            </a:r>
            <a:r>
              <a:rPr lang="en-US" altLang="sl-SI" sz="2400" b="1" dirty="0">
                <a:ea typeface="ＭＳ Ｐゴシック"/>
              </a:rPr>
              <a:t>after particularly difficult or frustrating cases</a:t>
            </a:r>
            <a:endParaRPr lang="en-US" altLang="sl-SI" sz="2400" dirty="0">
              <a:ea typeface="ＭＳ Ｐゴシック"/>
            </a:endParaRPr>
          </a:p>
          <a:p>
            <a:r>
              <a:rPr lang="en-US" altLang="sl-SI" sz="2400" dirty="0">
                <a:ea typeface="ＭＳ Ｐゴシック"/>
              </a:rPr>
              <a:t>regular scheduled </a:t>
            </a:r>
            <a:r>
              <a:rPr lang="en-US" altLang="sl-SI" sz="2400" b="1" dirty="0">
                <a:ea typeface="ＭＳ Ｐゴシック"/>
              </a:rPr>
              <a:t>meetings </a:t>
            </a:r>
            <a:r>
              <a:rPr lang="en-US" altLang="sl-SI" sz="2400" dirty="0">
                <a:ea typeface="ＭＳ Ｐゴシック"/>
              </a:rPr>
              <a:t>that include informal discussions and continuing education</a:t>
            </a:r>
            <a:endParaRPr lang="en-US" altLang="sl-SI" sz="2400" dirty="0">
              <a:ea typeface="ＭＳ Ｐゴシック"/>
              <a:cs typeface="Calibri"/>
            </a:endParaRPr>
          </a:p>
          <a:p>
            <a:r>
              <a:rPr lang="en-US" altLang="sl-SI" sz="2400" dirty="0">
                <a:ea typeface="ＭＳ Ｐゴシック"/>
              </a:rPr>
              <a:t>specific and enforced </a:t>
            </a:r>
            <a:r>
              <a:rPr lang="en-US" altLang="sl-SI" sz="2400" b="1" dirty="0">
                <a:ea typeface="ＭＳ Ｐゴシック"/>
              </a:rPr>
              <a:t>policies and procedures </a:t>
            </a:r>
            <a:r>
              <a:rPr lang="en-US" altLang="sl-SI" sz="2400" dirty="0">
                <a:ea typeface="ＭＳ Ｐゴシック"/>
              </a:rPr>
              <a:t>that ensure staff security and set professional boundaries</a:t>
            </a:r>
            <a:endParaRPr lang="en-US" altLang="sl-SI" sz="2400" dirty="0">
              <a:ea typeface="ＭＳ Ｐゴシック"/>
              <a:cs typeface="Calibri"/>
            </a:endParaRPr>
          </a:p>
          <a:p>
            <a:r>
              <a:rPr lang="en-US" altLang="sl-SI" sz="2400" b="1" dirty="0">
                <a:ea typeface="ＭＳ Ｐゴシック"/>
              </a:rPr>
              <a:t>facilitated activities </a:t>
            </a:r>
            <a:r>
              <a:rPr lang="en-US" altLang="sl-SI" sz="2400" dirty="0">
                <a:ea typeface="ＭＳ Ｐゴシック"/>
              </a:rPr>
              <a:t>with staff that are simply fun and relaxing</a:t>
            </a:r>
            <a:endParaRPr lang="en-US" altLang="sl-SI" sz="2400" dirty="0">
              <a:ea typeface="ＭＳ Ｐゴシック"/>
              <a:cs typeface="Calibri"/>
            </a:endParaRPr>
          </a:p>
          <a:p>
            <a:r>
              <a:rPr lang="en-US" altLang="sl-SI" sz="2400" b="1" dirty="0">
                <a:ea typeface="ＭＳ Ｐゴシック"/>
              </a:rPr>
              <a:t>providing feedback </a:t>
            </a:r>
            <a:r>
              <a:rPr lang="en-US" altLang="sl-SI" sz="2400" dirty="0">
                <a:ea typeface="ＭＳ Ｐゴシック"/>
              </a:rPr>
              <a:t>for staff on their work performance, focusing in particular on their strengths and achievements. </a:t>
            </a:r>
            <a:endParaRPr lang="en-US" altLang="sl-SI" sz="2400" dirty="0">
              <a:ea typeface="ＭＳ Ｐゴシック" panose="020B0600070205080204" pitchFamily="34" charset="-128"/>
            </a:endParaRPr>
          </a:p>
          <a:p>
            <a:endParaRPr lang="en-US" dirty="0"/>
          </a:p>
        </p:txBody>
      </p:sp>
      <p:sp>
        <p:nvSpPr>
          <p:cNvPr id="6" name="Text Placeholder 5">
            <a:extLst>
              <a:ext uri="{FF2B5EF4-FFF2-40B4-BE49-F238E27FC236}">
                <a16:creationId xmlns:a16="http://schemas.microsoft.com/office/drawing/2014/main" id="{F9D809CE-BFAF-4023-88E2-13B6560F0D4D}"/>
              </a:ext>
            </a:extLst>
          </p:cNvPr>
          <p:cNvSpPr>
            <a:spLocks noGrp="1"/>
          </p:cNvSpPr>
          <p:nvPr>
            <p:ph type="body" sz="quarter" idx="13"/>
          </p:nvPr>
        </p:nvSpPr>
        <p:spPr/>
        <p:txBody>
          <a:bodyPr/>
          <a:lstStyle/>
          <a:p>
            <a:r>
              <a:rPr lang="en-US" sz="2800" b="1" dirty="0"/>
              <a:t>External supervision can include:</a:t>
            </a:r>
            <a:endParaRPr lang="en-US" dirty="0"/>
          </a:p>
        </p:txBody>
      </p:sp>
    </p:spTree>
    <p:extLst>
      <p:ext uri="{BB962C8B-B14F-4D97-AF65-F5344CB8AC3E}">
        <p14:creationId xmlns:p14="http://schemas.microsoft.com/office/powerpoint/2010/main" val="37322767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140CB7B-CD92-418A-90F3-0596E5C792E4}"/>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0F9FF4AF-F369-4DC4-BC01-3DFA6E833C95}"/>
              </a:ext>
            </a:extLst>
          </p:cNvPr>
          <p:cNvSpPr>
            <a:spLocks noGrp="1"/>
          </p:cNvSpPr>
          <p:nvPr>
            <p:ph type="sldNum" sz="quarter" idx="12"/>
          </p:nvPr>
        </p:nvSpPr>
        <p:spPr/>
        <p:txBody>
          <a:bodyPr/>
          <a:lstStyle/>
          <a:p>
            <a:pPr algn="ctr"/>
            <a:fld id="{48A1333E-11F9-45BF-8ACE-2803B6FE782D}" type="slidenum">
              <a:rPr lang="en-US" smtClean="0"/>
              <a:pPr algn="ctr"/>
              <a:t>28</a:t>
            </a:fld>
            <a:endParaRPr lang="en-US" dirty="0"/>
          </a:p>
        </p:txBody>
      </p:sp>
      <p:sp>
        <p:nvSpPr>
          <p:cNvPr id="5" name="Text Placeholder 4">
            <a:extLst>
              <a:ext uri="{FF2B5EF4-FFF2-40B4-BE49-F238E27FC236}">
                <a16:creationId xmlns:a16="http://schemas.microsoft.com/office/drawing/2014/main" id="{06122F04-DDF5-4035-B3BB-CFDF69C1594B}"/>
              </a:ext>
            </a:extLst>
          </p:cNvPr>
          <p:cNvSpPr>
            <a:spLocks noGrp="1"/>
          </p:cNvSpPr>
          <p:nvPr>
            <p:ph type="body" sz="quarter" idx="14"/>
          </p:nvPr>
        </p:nvSpPr>
        <p:spPr/>
        <p:txBody>
          <a:bodyPr/>
          <a:lstStyle/>
          <a:p>
            <a:r>
              <a:rPr lang="en-AU" altLang="sl-SI" sz="2400" dirty="0">
                <a:ea typeface="ＭＳ Ｐゴシック"/>
              </a:rPr>
              <a:t>is an effective form of supervision</a:t>
            </a:r>
            <a:endParaRPr lang="en-US" sz="2400" dirty="0"/>
          </a:p>
          <a:p>
            <a:r>
              <a:rPr lang="en-AU" altLang="sl-SI" sz="2400" dirty="0">
                <a:ea typeface="ＭＳ Ｐゴシック"/>
              </a:rPr>
              <a:t>provides staff with the opportunity to </a:t>
            </a:r>
            <a:r>
              <a:rPr lang="en-AU" altLang="sl-SI" sz="2400" b="1" dirty="0">
                <a:ea typeface="ＭＳ Ｐゴシック"/>
              </a:rPr>
              <a:t>talk</a:t>
            </a:r>
            <a:r>
              <a:rPr lang="en-AU" altLang="sl-SI" sz="2400" dirty="0">
                <a:ea typeface="ＭＳ Ｐゴシック"/>
              </a:rPr>
              <a:t> with each other about their work, to </a:t>
            </a:r>
            <a:r>
              <a:rPr lang="en-AU" altLang="sl-SI" sz="2400" b="1" dirty="0">
                <a:ea typeface="ＭＳ Ｐゴシック"/>
              </a:rPr>
              <a:t>reflect</a:t>
            </a:r>
            <a:r>
              <a:rPr lang="en-AU" altLang="sl-SI" sz="2400" dirty="0">
                <a:ea typeface="ＭＳ Ｐゴシック"/>
              </a:rPr>
              <a:t> on their work, and to </a:t>
            </a:r>
            <a:r>
              <a:rPr lang="en-AU" altLang="sl-SI" sz="2400" b="1" dirty="0">
                <a:ea typeface="ＭＳ Ｐゴシック"/>
              </a:rPr>
              <a:t>share</a:t>
            </a:r>
            <a:r>
              <a:rPr lang="en-AU" altLang="sl-SI" sz="2400" dirty="0">
                <a:ea typeface="ＭＳ Ｐゴシック"/>
              </a:rPr>
              <a:t> information, experiences and problems</a:t>
            </a:r>
            <a:endParaRPr lang="en-AU" altLang="sl-SI" sz="2400" dirty="0">
              <a:ea typeface="ＭＳ Ｐゴシック" panose="020B0600070205080204" pitchFamily="34" charset="-128"/>
              <a:cs typeface="Calibri" panose="020F0502020204030204"/>
            </a:endParaRPr>
          </a:p>
          <a:p>
            <a:r>
              <a:rPr lang="en-AU" altLang="sl-SI" sz="2400" dirty="0">
                <a:ea typeface="ＭＳ Ｐゴシック"/>
              </a:rPr>
              <a:t>provides a space where service providers (and others) can listen to each other and give </a:t>
            </a:r>
            <a:r>
              <a:rPr lang="en-AU" altLang="sl-SI" sz="2400" b="1" dirty="0">
                <a:ea typeface="ＭＳ Ｐゴシック"/>
              </a:rPr>
              <a:t>valuable feedback </a:t>
            </a:r>
            <a:r>
              <a:rPr lang="en-AU" altLang="sl-SI" sz="2400" dirty="0">
                <a:ea typeface="ＭＳ Ｐゴシック"/>
              </a:rPr>
              <a:t>about their work-related challenges and effective strategies to overcome them</a:t>
            </a:r>
            <a:endParaRPr lang="en-AU" altLang="sl-SI" sz="2400" dirty="0">
              <a:ea typeface="ＭＳ Ｐゴシック" panose="020B0600070205080204" pitchFamily="34" charset="-128"/>
              <a:cs typeface="Calibri" panose="020F0502020204030204"/>
            </a:endParaRPr>
          </a:p>
          <a:p>
            <a:pPr>
              <a:buFont typeface="Arial" panose="05020102010507070707" pitchFamily="18" charset="2"/>
              <a:buChar char="•"/>
            </a:pPr>
            <a:r>
              <a:rPr lang="en-AU" altLang="sl-SI" sz="2400" dirty="0">
                <a:ea typeface="ＭＳ Ｐゴシック"/>
              </a:rPr>
              <a:t>should be a </a:t>
            </a:r>
            <a:r>
              <a:rPr lang="en-AU" altLang="sl-SI" sz="2400" b="1" dirty="0">
                <a:ea typeface="ＭＳ Ｐゴシック"/>
              </a:rPr>
              <a:t>supportive</a:t>
            </a:r>
            <a:r>
              <a:rPr lang="en-AU" altLang="sl-SI" sz="2400" dirty="0">
                <a:ea typeface="ＭＳ Ｐゴシック"/>
              </a:rPr>
              <a:t> learning and sharing experience.</a:t>
            </a:r>
            <a:endParaRPr lang="en-US" altLang="sl-SI" sz="2400" dirty="0">
              <a:ea typeface="ＭＳ Ｐゴシック"/>
              <a:cs typeface="Calibri" panose="020F0502020204030204"/>
            </a:endParaRPr>
          </a:p>
          <a:p>
            <a:endParaRPr lang="en-US" dirty="0"/>
          </a:p>
        </p:txBody>
      </p:sp>
      <p:sp>
        <p:nvSpPr>
          <p:cNvPr id="6" name="Text Placeholder 5">
            <a:extLst>
              <a:ext uri="{FF2B5EF4-FFF2-40B4-BE49-F238E27FC236}">
                <a16:creationId xmlns:a16="http://schemas.microsoft.com/office/drawing/2014/main" id="{0AAA9358-FA9E-4AAF-B829-D16B1FFAF378}"/>
              </a:ext>
            </a:extLst>
          </p:cNvPr>
          <p:cNvSpPr>
            <a:spLocks noGrp="1"/>
          </p:cNvSpPr>
          <p:nvPr>
            <p:ph type="body" sz="quarter" idx="13"/>
          </p:nvPr>
        </p:nvSpPr>
        <p:spPr/>
        <p:txBody>
          <a:bodyPr/>
          <a:lstStyle/>
          <a:p>
            <a:r>
              <a:rPr lang="en-AU" sz="2800" b="1" dirty="0"/>
              <a:t>Peer supervision</a:t>
            </a:r>
            <a:endParaRPr lang="en-US" dirty="0"/>
          </a:p>
        </p:txBody>
      </p:sp>
    </p:spTree>
    <p:extLst>
      <p:ext uri="{BB962C8B-B14F-4D97-AF65-F5344CB8AC3E}">
        <p14:creationId xmlns:p14="http://schemas.microsoft.com/office/powerpoint/2010/main" val="29588432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3661D36-5C64-4303-95F3-83532F05AEB0}"/>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3E6D322E-AA2D-4D81-B296-431D4D0AF821}"/>
              </a:ext>
            </a:extLst>
          </p:cNvPr>
          <p:cNvSpPr>
            <a:spLocks noGrp="1"/>
          </p:cNvSpPr>
          <p:nvPr>
            <p:ph type="sldNum" sz="quarter" idx="12"/>
          </p:nvPr>
        </p:nvSpPr>
        <p:spPr/>
        <p:txBody>
          <a:bodyPr/>
          <a:lstStyle/>
          <a:p>
            <a:pPr algn="ctr"/>
            <a:fld id="{48A1333E-11F9-45BF-8ACE-2803B6FE782D}" type="slidenum">
              <a:rPr lang="en-US" smtClean="0"/>
              <a:pPr algn="ctr"/>
              <a:t>29</a:t>
            </a:fld>
            <a:endParaRPr lang="en-US" dirty="0"/>
          </a:p>
        </p:txBody>
      </p:sp>
      <p:sp>
        <p:nvSpPr>
          <p:cNvPr id="5" name="Text Placeholder 4">
            <a:extLst>
              <a:ext uri="{FF2B5EF4-FFF2-40B4-BE49-F238E27FC236}">
                <a16:creationId xmlns:a16="http://schemas.microsoft.com/office/drawing/2014/main" id="{580232E9-BCCE-447D-9B91-ACAC268FFF85}"/>
              </a:ext>
            </a:extLst>
          </p:cNvPr>
          <p:cNvSpPr>
            <a:spLocks noGrp="1"/>
          </p:cNvSpPr>
          <p:nvPr>
            <p:ph type="body" sz="quarter" idx="14"/>
          </p:nvPr>
        </p:nvSpPr>
        <p:spPr/>
        <p:txBody>
          <a:bodyPr/>
          <a:lstStyle/>
          <a:p>
            <a:r>
              <a:rPr lang="en-US" dirty="0"/>
              <a:t>Pay attention to staff, peers, colleagues, partners – notice how people are doing.</a:t>
            </a:r>
          </a:p>
          <a:p>
            <a:r>
              <a:rPr lang="en-US" dirty="0"/>
              <a:t>Ensure clear roles and responsibilities of all staff – including limitations.</a:t>
            </a:r>
          </a:p>
          <a:p>
            <a:r>
              <a:rPr lang="en-US" dirty="0"/>
              <a:t>Enforce policies and procedures for professional boundaries – and support staff in keeping within these boundaries.</a:t>
            </a:r>
          </a:p>
          <a:p>
            <a:r>
              <a:rPr lang="en-US" dirty="0"/>
              <a:t>Make sure people use their time off.</a:t>
            </a:r>
          </a:p>
          <a:p>
            <a:r>
              <a:rPr lang="en-US" dirty="0"/>
              <a:t>Consider virtual supervision for informal teams and peers through text messaging, chat groups or other forms of communication.</a:t>
            </a:r>
          </a:p>
          <a:p>
            <a:endParaRPr lang="en-US" dirty="0"/>
          </a:p>
        </p:txBody>
      </p:sp>
      <p:sp>
        <p:nvSpPr>
          <p:cNvPr id="6" name="Text Placeholder 5">
            <a:extLst>
              <a:ext uri="{FF2B5EF4-FFF2-40B4-BE49-F238E27FC236}">
                <a16:creationId xmlns:a16="http://schemas.microsoft.com/office/drawing/2014/main" id="{53D07E38-CF82-433D-BE09-10C13DE9191E}"/>
              </a:ext>
            </a:extLst>
          </p:cNvPr>
          <p:cNvSpPr>
            <a:spLocks noGrp="1"/>
          </p:cNvSpPr>
          <p:nvPr>
            <p:ph type="body" sz="quarter" idx="13"/>
          </p:nvPr>
        </p:nvSpPr>
        <p:spPr>
          <a:xfrm>
            <a:off x="563816" y="357382"/>
            <a:ext cx="9685084" cy="561074"/>
          </a:xfrm>
        </p:spPr>
        <p:txBody>
          <a:bodyPr/>
          <a:lstStyle/>
          <a:p>
            <a:r>
              <a:rPr lang="en-AU" sz="2800" b="1" dirty="0"/>
              <a:t>Peer supervision</a:t>
            </a:r>
            <a:r>
              <a:rPr lang="en-AU" b="1" dirty="0"/>
              <a:t>: For managers (and others)</a:t>
            </a:r>
            <a:endParaRPr lang="en-US" dirty="0"/>
          </a:p>
        </p:txBody>
      </p:sp>
    </p:spTree>
    <p:extLst>
      <p:ext uri="{BB962C8B-B14F-4D97-AF65-F5344CB8AC3E}">
        <p14:creationId xmlns:p14="http://schemas.microsoft.com/office/powerpoint/2010/main" val="3761453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DB78681-7219-4748-9C59-933AF881B71C}"/>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0C8DBBE1-4065-45F3-9862-65B67471CC54}"/>
              </a:ext>
            </a:extLst>
          </p:cNvPr>
          <p:cNvSpPr>
            <a:spLocks noGrp="1"/>
          </p:cNvSpPr>
          <p:nvPr>
            <p:ph type="sldNum" sz="quarter" idx="12"/>
          </p:nvPr>
        </p:nvSpPr>
        <p:spPr/>
        <p:txBody>
          <a:bodyPr/>
          <a:lstStyle/>
          <a:p>
            <a:pPr algn="ctr"/>
            <a:fld id="{48A1333E-11F9-45BF-8ACE-2803B6FE782D}" type="slidenum">
              <a:rPr lang="en-US" smtClean="0"/>
              <a:pPr algn="ctr"/>
              <a:t>3</a:t>
            </a:fld>
            <a:endParaRPr lang="en-US" dirty="0"/>
          </a:p>
        </p:txBody>
      </p:sp>
      <p:sp>
        <p:nvSpPr>
          <p:cNvPr id="5" name="Text Placeholder 4">
            <a:extLst>
              <a:ext uri="{FF2B5EF4-FFF2-40B4-BE49-F238E27FC236}">
                <a16:creationId xmlns:a16="http://schemas.microsoft.com/office/drawing/2014/main" id="{A5459835-5B3F-4827-8E6F-EFF9D8882F8F}"/>
              </a:ext>
            </a:extLst>
          </p:cNvPr>
          <p:cNvSpPr>
            <a:spLocks noGrp="1"/>
          </p:cNvSpPr>
          <p:nvPr>
            <p:ph type="body" sz="quarter" idx="13"/>
          </p:nvPr>
        </p:nvSpPr>
        <p:spPr/>
        <p:txBody>
          <a:bodyPr/>
          <a:lstStyle/>
          <a:p>
            <a:r>
              <a:rPr lang="en-US" sz="2800" b="1" dirty="0">
                <a:ea typeface="+mj-ea"/>
                <a:cs typeface="+mj-cs"/>
              </a:rPr>
              <a:t>Stress</a:t>
            </a:r>
            <a:endParaRPr lang="en-US" dirty="0"/>
          </a:p>
        </p:txBody>
      </p:sp>
      <p:sp>
        <p:nvSpPr>
          <p:cNvPr id="6" name="Text Placeholder 2">
            <a:extLst>
              <a:ext uri="{FF2B5EF4-FFF2-40B4-BE49-F238E27FC236}">
                <a16:creationId xmlns:a16="http://schemas.microsoft.com/office/drawing/2014/main" id="{45BC03C1-B64C-4517-9E4B-80F193A15DBB}"/>
              </a:ext>
            </a:extLst>
          </p:cNvPr>
          <p:cNvSpPr txBox="1">
            <a:spLocks/>
          </p:cNvSpPr>
          <p:nvPr/>
        </p:nvSpPr>
        <p:spPr>
          <a:xfrm>
            <a:off x="569912" y="1782621"/>
            <a:ext cx="5012991" cy="639763"/>
          </a:xfrm>
          <a:prstGeom prst="rect">
            <a:avLst/>
          </a:prstGeom>
          <a:solidFill>
            <a:schemeClr val="accent4"/>
          </a:solidFill>
        </p:spPr>
        <p:txBody>
          <a:bodyPr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defRPr/>
            </a:pPr>
            <a:r>
              <a:rPr lang="en-US" sz="2500" b="1" dirty="0"/>
              <a:t>The stress response</a:t>
            </a:r>
          </a:p>
        </p:txBody>
      </p:sp>
      <p:sp>
        <p:nvSpPr>
          <p:cNvPr id="7" name="Content Placeholder 3">
            <a:extLst>
              <a:ext uri="{FF2B5EF4-FFF2-40B4-BE49-F238E27FC236}">
                <a16:creationId xmlns:a16="http://schemas.microsoft.com/office/drawing/2014/main" id="{31615F20-C912-473F-88A5-012D2CDB2419}"/>
              </a:ext>
            </a:extLst>
          </p:cNvPr>
          <p:cNvSpPr txBox="1">
            <a:spLocks/>
          </p:cNvSpPr>
          <p:nvPr/>
        </p:nvSpPr>
        <p:spPr>
          <a:xfrm>
            <a:off x="569913" y="2576529"/>
            <a:ext cx="5012992" cy="3344937"/>
          </a:xfrm>
          <a:prstGeom prst="rect">
            <a:avLst/>
          </a:prstGeom>
          <a:solidFill>
            <a:schemeClr val="bg1">
              <a:lumMod val="95000"/>
            </a:schemeClr>
          </a:solidFill>
        </p:spPr>
        <p:txBody>
          <a:bodyPr vert="horz" lIns="252000" tIns="252000" rIns="252000" bIns="25200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chemeClr val="accent4"/>
              </a:buClr>
              <a:buFont typeface="Wingdings" panose="05000000000000000000" pitchFamily="2" charset="2"/>
              <a:buChar char="§"/>
              <a:defRPr/>
            </a:pPr>
            <a:r>
              <a:rPr lang="en-US" sz="2400" dirty="0"/>
              <a:t>Floods the body with chemicals to prepare for fight or flight</a:t>
            </a:r>
            <a:endParaRPr lang="en-US" sz="2400" dirty="0">
              <a:cs typeface="Calibri"/>
            </a:endParaRPr>
          </a:p>
          <a:p>
            <a:pPr>
              <a:buClr>
                <a:schemeClr val="accent4"/>
              </a:buClr>
              <a:buFont typeface="Wingdings" panose="05000000000000000000" pitchFamily="2" charset="2"/>
              <a:buChar char="§"/>
              <a:defRPr/>
            </a:pPr>
            <a:r>
              <a:rPr lang="en-US" sz="2400" dirty="0"/>
              <a:t>Helpful in true emergency situations, to stay alert</a:t>
            </a:r>
            <a:endParaRPr lang="en-US" sz="2400" dirty="0">
              <a:cs typeface="Calibri"/>
            </a:endParaRPr>
          </a:p>
          <a:p>
            <a:pPr>
              <a:buClr>
                <a:schemeClr val="accent4"/>
              </a:buClr>
              <a:buFont typeface="Wingdings" panose="05000000000000000000" pitchFamily="2" charset="2"/>
              <a:buChar char="§"/>
              <a:defRPr/>
            </a:pPr>
            <a:r>
              <a:rPr lang="en-US" sz="2400" dirty="0"/>
              <a:t>Wears the body down when constantly activated.</a:t>
            </a:r>
            <a:endParaRPr lang="en-US" sz="2400" dirty="0">
              <a:cs typeface="Calibri"/>
            </a:endParaRPr>
          </a:p>
          <a:p>
            <a:pPr>
              <a:buClr>
                <a:schemeClr val="accent4"/>
              </a:buClr>
              <a:buFont typeface="Wingdings" panose="05000000000000000000" pitchFamily="2" charset="2"/>
              <a:buChar char="§"/>
              <a:defRPr/>
            </a:pPr>
            <a:endParaRPr lang="en-US" sz="2400" dirty="0"/>
          </a:p>
        </p:txBody>
      </p:sp>
      <p:sp>
        <p:nvSpPr>
          <p:cNvPr id="8" name="Text Placeholder 4">
            <a:extLst>
              <a:ext uri="{FF2B5EF4-FFF2-40B4-BE49-F238E27FC236}">
                <a16:creationId xmlns:a16="http://schemas.microsoft.com/office/drawing/2014/main" id="{7812D004-B872-4751-AED1-6170B74D74D0}"/>
              </a:ext>
            </a:extLst>
          </p:cNvPr>
          <p:cNvSpPr txBox="1">
            <a:spLocks/>
          </p:cNvSpPr>
          <p:nvPr/>
        </p:nvSpPr>
        <p:spPr>
          <a:xfrm>
            <a:off x="6348413" y="1782620"/>
            <a:ext cx="5117894" cy="639763"/>
          </a:xfrm>
          <a:prstGeom prst="rect">
            <a:avLst/>
          </a:prstGeom>
          <a:solidFill>
            <a:schemeClr val="accent4"/>
          </a:solidFill>
        </p:spPr>
        <p:txBody>
          <a:bodyPr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defRPr/>
            </a:pPr>
            <a:r>
              <a:rPr lang="en-US" sz="2500" b="1"/>
              <a:t>The relaxation response</a:t>
            </a:r>
          </a:p>
        </p:txBody>
      </p:sp>
      <p:sp>
        <p:nvSpPr>
          <p:cNvPr id="9" name="Content Placeholder 5">
            <a:extLst>
              <a:ext uri="{FF2B5EF4-FFF2-40B4-BE49-F238E27FC236}">
                <a16:creationId xmlns:a16="http://schemas.microsoft.com/office/drawing/2014/main" id="{974B7BED-1338-4E21-9625-9CF2A138C054}"/>
              </a:ext>
            </a:extLst>
          </p:cNvPr>
          <p:cNvSpPr txBox="1">
            <a:spLocks/>
          </p:cNvSpPr>
          <p:nvPr/>
        </p:nvSpPr>
        <p:spPr>
          <a:xfrm>
            <a:off x="6348413" y="2573330"/>
            <a:ext cx="5139697" cy="3344937"/>
          </a:xfrm>
          <a:prstGeom prst="rect">
            <a:avLst/>
          </a:prstGeom>
          <a:solidFill>
            <a:schemeClr val="bg1">
              <a:lumMod val="95000"/>
            </a:schemeClr>
          </a:solidFill>
        </p:spPr>
        <p:txBody>
          <a:bodyPr vert="horz" lIns="252000" tIns="252000" rIns="252000" bIns="25200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chemeClr val="accent4"/>
              </a:buClr>
              <a:buFont typeface="Wingdings" panose="05000000000000000000" pitchFamily="2" charset="2"/>
              <a:buChar char="§"/>
              <a:defRPr/>
            </a:pPr>
            <a:r>
              <a:rPr lang="en-US" sz="2400" dirty="0"/>
              <a:t>Brings your system back into balance</a:t>
            </a:r>
            <a:endParaRPr lang="en-US" sz="2400" dirty="0">
              <a:cs typeface="Calibri"/>
            </a:endParaRPr>
          </a:p>
          <a:p>
            <a:pPr>
              <a:buClr>
                <a:schemeClr val="accent4"/>
              </a:buClr>
              <a:buFont typeface="Wingdings" panose="05000000000000000000" pitchFamily="2" charset="2"/>
              <a:buChar char="§"/>
              <a:defRPr/>
            </a:pPr>
            <a:r>
              <a:rPr lang="en-US" sz="2400" dirty="0"/>
              <a:t>Deepens breathing</a:t>
            </a:r>
            <a:endParaRPr lang="en-US" sz="2400" dirty="0">
              <a:cs typeface="Calibri"/>
            </a:endParaRPr>
          </a:p>
          <a:p>
            <a:pPr>
              <a:buClr>
                <a:schemeClr val="accent4"/>
              </a:buClr>
              <a:buFont typeface="Wingdings" panose="05000000000000000000" pitchFamily="2" charset="2"/>
              <a:buChar char="§"/>
              <a:defRPr/>
            </a:pPr>
            <a:r>
              <a:rPr lang="en-US" sz="2400" dirty="0"/>
              <a:t>Reduces stress hormones</a:t>
            </a:r>
            <a:endParaRPr lang="en-US" sz="2400" dirty="0">
              <a:cs typeface="Calibri"/>
            </a:endParaRPr>
          </a:p>
          <a:p>
            <a:pPr>
              <a:buClr>
                <a:schemeClr val="accent4"/>
              </a:buClr>
              <a:buFont typeface="Wingdings" panose="05000000000000000000" pitchFamily="2" charset="2"/>
              <a:buChar char="§"/>
              <a:defRPr/>
            </a:pPr>
            <a:r>
              <a:rPr lang="en-US" sz="2400" dirty="0"/>
              <a:t>Slows heart rate</a:t>
            </a:r>
            <a:endParaRPr lang="en-US" sz="2400" dirty="0">
              <a:cs typeface="Calibri"/>
            </a:endParaRPr>
          </a:p>
          <a:p>
            <a:pPr>
              <a:buClr>
                <a:schemeClr val="accent4"/>
              </a:buClr>
              <a:buFont typeface="Wingdings" panose="05000000000000000000" pitchFamily="2" charset="2"/>
              <a:buChar char="§"/>
              <a:defRPr/>
            </a:pPr>
            <a:r>
              <a:rPr lang="en-US" sz="2400" dirty="0"/>
              <a:t>Reduces blood pressure</a:t>
            </a:r>
            <a:endParaRPr lang="en-US" sz="2400" dirty="0">
              <a:cs typeface="Calibri"/>
            </a:endParaRPr>
          </a:p>
          <a:p>
            <a:pPr>
              <a:buClr>
                <a:schemeClr val="accent4"/>
              </a:buClr>
              <a:buFont typeface="Wingdings" panose="05000000000000000000" pitchFamily="2" charset="2"/>
              <a:buChar char="§"/>
              <a:defRPr/>
            </a:pPr>
            <a:r>
              <a:rPr lang="en-US" sz="2400" dirty="0"/>
              <a:t>Relaxes muscles.</a:t>
            </a:r>
            <a:endParaRPr lang="en-US" sz="2400" dirty="0">
              <a:cs typeface="Calibri"/>
            </a:endParaRPr>
          </a:p>
        </p:txBody>
      </p:sp>
    </p:spTree>
    <p:extLst>
      <p:ext uri="{BB962C8B-B14F-4D97-AF65-F5344CB8AC3E}">
        <p14:creationId xmlns:p14="http://schemas.microsoft.com/office/powerpoint/2010/main" val="42493624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1DC4A11-B5FF-4473-B0B5-3366D4CC9EBF}"/>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F893B2F1-3324-40F9-89BC-99B21943A695}"/>
              </a:ext>
            </a:extLst>
          </p:cNvPr>
          <p:cNvSpPr>
            <a:spLocks noGrp="1"/>
          </p:cNvSpPr>
          <p:nvPr>
            <p:ph type="sldNum" sz="quarter" idx="12"/>
          </p:nvPr>
        </p:nvSpPr>
        <p:spPr/>
        <p:txBody>
          <a:bodyPr/>
          <a:lstStyle/>
          <a:p>
            <a:pPr algn="ctr"/>
            <a:fld id="{48A1333E-11F9-45BF-8ACE-2803B6FE782D}" type="slidenum">
              <a:rPr lang="en-US" smtClean="0"/>
              <a:pPr algn="ctr"/>
              <a:t>30</a:t>
            </a:fld>
            <a:endParaRPr lang="en-US" dirty="0"/>
          </a:p>
        </p:txBody>
      </p:sp>
      <p:sp>
        <p:nvSpPr>
          <p:cNvPr id="6" name="Text Placeholder 5">
            <a:extLst>
              <a:ext uri="{FF2B5EF4-FFF2-40B4-BE49-F238E27FC236}">
                <a16:creationId xmlns:a16="http://schemas.microsoft.com/office/drawing/2014/main" id="{9CA7F474-C682-4881-ADF9-0FCB2A561DDB}"/>
              </a:ext>
            </a:extLst>
          </p:cNvPr>
          <p:cNvSpPr>
            <a:spLocks noGrp="1"/>
          </p:cNvSpPr>
          <p:nvPr>
            <p:ph type="body" sz="quarter" idx="13"/>
          </p:nvPr>
        </p:nvSpPr>
        <p:spPr/>
        <p:txBody>
          <a:bodyPr/>
          <a:lstStyle/>
          <a:p>
            <a:r>
              <a:rPr lang="en-US" dirty="0">
                <a:cs typeface="Arial"/>
              </a:rPr>
              <a:t>Exercise</a:t>
            </a:r>
            <a:endParaRPr lang="en-US" dirty="0"/>
          </a:p>
        </p:txBody>
      </p:sp>
      <p:sp>
        <p:nvSpPr>
          <p:cNvPr id="7" name="Subtitle 6">
            <a:extLst>
              <a:ext uri="{FF2B5EF4-FFF2-40B4-BE49-F238E27FC236}">
                <a16:creationId xmlns:a16="http://schemas.microsoft.com/office/drawing/2014/main" id="{8147CE26-AA00-4EFA-B3F6-715A78A05DA6}"/>
              </a:ext>
            </a:extLst>
          </p:cNvPr>
          <p:cNvSpPr txBox="1">
            <a:spLocks noGrp="1"/>
          </p:cNvSpPr>
          <p:nvPr>
            <p:ph type="body" sz="quarter" idx="14"/>
          </p:nvPr>
        </p:nvSpPr>
        <p:spPr>
          <a:xfrm>
            <a:off x="1891506" y="2301399"/>
            <a:ext cx="8408987" cy="2255202"/>
          </a:xfrm>
          <a:prstGeom prst="rect">
            <a:avLst/>
          </a:prstGeom>
          <a:solidFill>
            <a:schemeClr val="accent4"/>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Aft>
                <a:spcPts val="1200"/>
              </a:spcAft>
              <a:buFont typeface="Arial" panose="020B0604020202020204" pitchFamily="34" charset="0"/>
              <a:buNone/>
            </a:pPr>
            <a:r>
              <a:rPr lang="en-US" sz="3200" dirty="0">
                <a:solidFill>
                  <a:schemeClr val="bg1"/>
                </a:solidFill>
                <a:ea typeface="+mn-lt"/>
                <a:cs typeface="+mn-lt"/>
              </a:rPr>
              <a:t>Actions to take during the coming months</a:t>
            </a:r>
            <a:endParaRPr lang="en-US" sz="3200" b="1" dirty="0">
              <a:solidFill>
                <a:schemeClr val="bg1"/>
              </a:solidFill>
              <a:ea typeface="+mn-lt"/>
              <a:cs typeface="+mn-lt"/>
            </a:endParaRPr>
          </a:p>
        </p:txBody>
      </p:sp>
    </p:spTree>
    <p:extLst>
      <p:ext uri="{BB962C8B-B14F-4D97-AF65-F5344CB8AC3E}">
        <p14:creationId xmlns:p14="http://schemas.microsoft.com/office/powerpoint/2010/main" val="15264085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E204D8F-69EC-44A3-AF20-1F26F1210D36}"/>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E93D0BA7-BE15-484E-BFA0-C98C6D59DE36}"/>
              </a:ext>
            </a:extLst>
          </p:cNvPr>
          <p:cNvSpPr>
            <a:spLocks noGrp="1"/>
          </p:cNvSpPr>
          <p:nvPr>
            <p:ph type="sldNum" sz="quarter" idx="12"/>
          </p:nvPr>
        </p:nvSpPr>
        <p:spPr/>
        <p:txBody>
          <a:bodyPr/>
          <a:lstStyle/>
          <a:p>
            <a:pPr algn="ctr"/>
            <a:fld id="{48A1333E-11F9-45BF-8ACE-2803B6FE782D}" type="slidenum">
              <a:rPr lang="en-US" smtClean="0"/>
              <a:pPr algn="ctr"/>
              <a:t>31</a:t>
            </a:fld>
            <a:endParaRPr lang="en-US" dirty="0"/>
          </a:p>
        </p:txBody>
      </p:sp>
      <p:sp>
        <p:nvSpPr>
          <p:cNvPr id="8" name="Text Placeholder 7">
            <a:extLst>
              <a:ext uri="{FF2B5EF4-FFF2-40B4-BE49-F238E27FC236}">
                <a16:creationId xmlns:a16="http://schemas.microsoft.com/office/drawing/2014/main" id="{32969049-8379-47BC-9DA7-5A7673E18DAA}"/>
              </a:ext>
            </a:extLst>
          </p:cNvPr>
          <p:cNvSpPr>
            <a:spLocks noGrp="1"/>
          </p:cNvSpPr>
          <p:nvPr>
            <p:ph type="body" sz="quarter" idx="14"/>
          </p:nvPr>
        </p:nvSpPr>
        <p:spPr/>
        <p:txBody>
          <a:bodyPr/>
          <a:lstStyle/>
          <a:p>
            <a:r>
              <a:rPr lang="en-US" dirty="0"/>
              <a:t>Supervision helps staff to cope professionally and personally with their work.</a:t>
            </a:r>
          </a:p>
          <a:p>
            <a:r>
              <a:rPr lang="en-US" dirty="0"/>
              <a:t>There are different forms of supervision, including external and internal supervision, as well as peer supervision and virtual supervision.</a:t>
            </a:r>
          </a:p>
          <a:p>
            <a:r>
              <a:rPr lang="en-US" dirty="0"/>
              <a:t>LCMs can ask for supervision sessions to debrief, they can form work teams to manage stress, and they can collaborate with peers who are not in their organizations to provide debriefing and stress management. </a:t>
            </a:r>
          </a:p>
          <a:p>
            <a:endParaRPr lang="en-US" dirty="0"/>
          </a:p>
        </p:txBody>
      </p:sp>
      <p:sp>
        <p:nvSpPr>
          <p:cNvPr id="7" name="Text Placeholder 6">
            <a:extLst>
              <a:ext uri="{FF2B5EF4-FFF2-40B4-BE49-F238E27FC236}">
                <a16:creationId xmlns:a16="http://schemas.microsoft.com/office/drawing/2014/main" id="{773ECC2C-95C0-4FA6-941C-03E2AACFDF4D}"/>
              </a:ext>
            </a:extLst>
          </p:cNvPr>
          <p:cNvSpPr>
            <a:spLocks noGrp="1"/>
          </p:cNvSpPr>
          <p:nvPr>
            <p:ph type="body" sz="quarter" idx="13"/>
          </p:nvPr>
        </p:nvSpPr>
        <p:spPr/>
        <p:txBody>
          <a:bodyPr/>
          <a:lstStyle/>
          <a:p>
            <a:r>
              <a:rPr lang="en-US" dirty="0">
                <a:cs typeface="Calibri Light"/>
              </a:rPr>
              <a:t>Recap</a:t>
            </a:r>
            <a:endParaRPr lang="en-US" dirty="0"/>
          </a:p>
        </p:txBody>
      </p:sp>
    </p:spTree>
    <p:extLst>
      <p:ext uri="{BB962C8B-B14F-4D97-AF65-F5344CB8AC3E}">
        <p14:creationId xmlns:p14="http://schemas.microsoft.com/office/powerpoint/2010/main" val="1508175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00BFA2E-172F-4D74-AF87-DF3619830225}"/>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855BDCA6-DB8C-45C8-94D8-A268DF710B8D}"/>
              </a:ext>
            </a:extLst>
          </p:cNvPr>
          <p:cNvSpPr>
            <a:spLocks noGrp="1"/>
          </p:cNvSpPr>
          <p:nvPr>
            <p:ph type="sldNum" sz="quarter" idx="12"/>
          </p:nvPr>
        </p:nvSpPr>
        <p:spPr/>
        <p:txBody>
          <a:bodyPr/>
          <a:lstStyle/>
          <a:p>
            <a:pPr algn="ctr"/>
            <a:fld id="{48A1333E-11F9-45BF-8ACE-2803B6FE782D}" type="slidenum">
              <a:rPr lang="en-US" smtClean="0"/>
              <a:pPr algn="ctr"/>
              <a:t>4</a:t>
            </a:fld>
            <a:endParaRPr lang="en-US" dirty="0"/>
          </a:p>
        </p:txBody>
      </p:sp>
      <p:sp>
        <p:nvSpPr>
          <p:cNvPr id="6" name="Text Placeholder 5">
            <a:extLst>
              <a:ext uri="{FF2B5EF4-FFF2-40B4-BE49-F238E27FC236}">
                <a16:creationId xmlns:a16="http://schemas.microsoft.com/office/drawing/2014/main" id="{73B3AD73-3DCA-4B6A-B4EF-256BB95E0168}"/>
              </a:ext>
            </a:extLst>
          </p:cNvPr>
          <p:cNvSpPr>
            <a:spLocks noGrp="1"/>
          </p:cNvSpPr>
          <p:nvPr>
            <p:ph type="body" sz="quarter" idx="14"/>
          </p:nvPr>
        </p:nvSpPr>
        <p:spPr/>
        <p:txBody>
          <a:bodyPr/>
          <a:lstStyle/>
          <a:p>
            <a:r>
              <a:rPr lang="en-US" altLang="sl-SI" sz="2800" dirty="0">
                <a:ea typeface="ＭＳ Ｐゴシック" panose="020B0600070205080204" pitchFamily="34" charset="-128"/>
              </a:rPr>
              <a:t>There are three kinds of stress:</a:t>
            </a:r>
          </a:p>
          <a:p>
            <a:pPr lvl="1"/>
            <a:r>
              <a:rPr lang="en-AU" altLang="sl-SI" sz="2800" dirty="0">
                <a:ea typeface="ＭＳ Ｐゴシック"/>
              </a:rPr>
              <a:t>day-to-day stress  </a:t>
            </a:r>
            <a:endParaRPr lang="en-US" altLang="sl-SI" sz="2800" dirty="0">
              <a:ea typeface="ＭＳ Ｐゴシック" panose="020B0600070205080204" pitchFamily="34" charset="-128"/>
            </a:endParaRPr>
          </a:p>
          <a:p>
            <a:pPr lvl="1"/>
            <a:r>
              <a:rPr lang="en-AU" altLang="sl-SI" sz="2800" dirty="0">
                <a:ea typeface="ＭＳ Ｐゴシック"/>
              </a:rPr>
              <a:t>critical incident stress (e.g., shooting, assault, fire)</a:t>
            </a:r>
            <a:endParaRPr lang="en-AU" altLang="sl-SI" sz="2800" dirty="0">
              <a:ea typeface="ＭＳ Ｐゴシック"/>
              <a:cs typeface="Calibri"/>
            </a:endParaRPr>
          </a:p>
          <a:p>
            <a:pPr lvl="1"/>
            <a:r>
              <a:rPr lang="en-AU" altLang="sl-SI" sz="2800" dirty="0">
                <a:ea typeface="ＭＳ Ｐゴシック"/>
              </a:rPr>
              <a:t>cumulative stress.</a:t>
            </a:r>
            <a:endParaRPr lang="en-AU" altLang="sl-SI" sz="2800" dirty="0">
              <a:ea typeface="ＭＳ Ｐゴシック" panose="020B0600070205080204" pitchFamily="34" charset="-128"/>
              <a:cs typeface="Calibri"/>
            </a:endParaRPr>
          </a:p>
          <a:p>
            <a:r>
              <a:rPr lang="en-US" altLang="sl-SI" sz="2800" dirty="0">
                <a:ea typeface="ＭＳ Ｐゴシック"/>
              </a:rPr>
              <a:t>If cumulative stress is not managed properly, service providers can experience burnout or vicarious trauma.</a:t>
            </a:r>
            <a:endParaRPr lang="en-US" altLang="sl-SI" sz="2800" dirty="0">
              <a:ea typeface="ＭＳ Ｐゴシック"/>
              <a:cs typeface="Calibri"/>
            </a:endParaRPr>
          </a:p>
          <a:p>
            <a:r>
              <a:rPr lang="en-US" altLang="sl-SI" sz="2800" dirty="0">
                <a:ea typeface="ＭＳ Ｐゴシック"/>
              </a:rPr>
              <a:t>This can be damaging for the individual, and also for their clients, if it is not recognized and managed.</a:t>
            </a:r>
            <a:endParaRPr lang="en-US" altLang="sl-SI" sz="2800" dirty="0">
              <a:ea typeface="ＭＳ Ｐゴシック"/>
              <a:cs typeface="Calibri"/>
            </a:endParaRPr>
          </a:p>
          <a:p>
            <a:pPr marL="0" indent="0">
              <a:buNone/>
            </a:pPr>
            <a:endParaRPr lang="en-US" dirty="0"/>
          </a:p>
        </p:txBody>
      </p:sp>
      <p:sp>
        <p:nvSpPr>
          <p:cNvPr id="5" name="Text Placeholder 4">
            <a:extLst>
              <a:ext uri="{FF2B5EF4-FFF2-40B4-BE49-F238E27FC236}">
                <a16:creationId xmlns:a16="http://schemas.microsoft.com/office/drawing/2014/main" id="{BD16CDF6-8206-44FC-8AC1-5B6BC31C743C}"/>
              </a:ext>
            </a:extLst>
          </p:cNvPr>
          <p:cNvSpPr>
            <a:spLocks noGrp="1"/>
          </p:cNvSpPr>
          <p:nvPr>
            <p:ph type="body" sz="quarter" idx="13"/>
          </p:nvPr>
        </p:nvSpPr>
        <p:spPr/>
        <p:txBody>
          <a:bodyPr/>
          <a:lstStyle/>
          <a:p>
            <a:r>
              <a:rPr lang="en-US" sz="2800" b="1" dirty="0"/>
              <a:t>Managing stress</a:t>
            </a:r>
            <a:endParaRPr lang="en-US" dirty="0"/>
          </a:p>
        </p:txBody>
      </p:sp>
    </p:spTree>
    <p:extLst>
      <p:ext uri="{BB962C8B-B14F-4D97-AF65-F5344CB8AC3E}">
        <p14:creationId xmlns:p14="http://schemas.microsoft.com/office/powerpoint/2010/main" val="2190885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CF9DEF4-041D-4964-A1BD-5551D8EB9388}"/>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83FD3A6C-AD95-4B43-95CC-4F3298060EAB}"/>
              </a:ext>
            </a:extLst>
          </p:cNvPr>
          <p:cNvSpPr>
            <a:spLocks noGrp="1"/>
          </p:cNvSpPr>
          <p:nvPr>
            <p:ph type="sldNum" sz="quarter" idx="12"/>
          </p:nvPr>
        </p:nvSpPr>
        <p:spPr/>
        <p:txBody>
          <a:bodyPr/>
          <a:lstStyle/>
          <a:p>
            <a:pPr algn="ctr"/>
            <a:fld id="{48A1333E-11F9-45BF-8ACE-2803B6FE782D}" type="slidenum">
              <a:rPr lang="en-US" smtClean="0"/>
              <a:pPr algn="ctr"/>
              <a:t>5</a:t>
            </a:fld>
            <a:endParaRPr lang="en-US" dirty="0"/>
          </a:p>
        </p:txBody>
      </p:sp>
      <p:sp>
        <p:nvSpPr>
          <p:cNvPr id="6" name="Text Placeholder 5">
            <a:extLst>
              <a:ext uri="{FF2B5EF4-FFF2-40B4-BE49-F238E27FC236}">
                <a16:creationId xmlns:a16="http://schemas.microsoft.com/office/drawing/2014/main" id="{63E6CE90-2E44-48F0-A575-4F0E692E1F76}"/>
              </a:ext>
            </a:extLst>
          </p:cNvPr>
          <p:cNvSpPr>
            <a:spLocks noGrp="1"/>
          </p:cNvSpPr>
          <p:nvPr>
            <p:ph type="body" sz="quarter" idx="13"/>
          </p:nvPr>
        </p:nvSpPr>
        <p:spPr/>
        <p:txBody>
          <a:bodyPr/>
          <a:lstStyle/>
          <a:p>
            <a:r>
              <a:rPr lang="en-US" dirty="0"/>
              <a:t>Stress</a:t>
            </a:r>
          </a:p>
        </p:txBody>
      </p:sp>
      <p:pic>
        <p:nvPicPr>
          <p:cNvPr id="7" name="Picture 5" descr="A close up of text on a white background&#10;&#10;Description automatically generated">
            <a:extLst>
              <a:ext uri="{FF2B5EF4-FFF2-40B4-BE49-F238E27FC236}">
                <a16:creationId xmlns:a16="http://schemas.microsoft.com/office/drawing/2014/main" id="{6FA6A2BD-248E-4983-B9AE-4E7A28B6432F}"/>
              </a:ext>
            </a:extLst>
          </p:cNvPr>
          <p:cNvPicPr>
            <a:picLocks noChangeAspect="1"/>
          </p:cNvPicPr>
          <p:nvPr/>
        </p:nvPicPr>
        <p:blipFill rotWithShape="1">
          <a:blip r:embed="rId2"/>
          <a:srcRect t="7495"/>
          <a:stretch/>
        </p:blipFill>
        <p:spPr>
          <a:xfrm>
            <a:off x="2327990" y="1519581"/>
            <a:ext cx="7316518" cy="4369471"/>
          </a:xfrm>
          <a:prstGeom prst="rect">
            <a:avLst/>
          </a:prstGeom>
        </p:spPr>
      </p:pic>
    </p:spTree>
    <p:extLst>
      <p:ext uri="{BB962C8B-B14F-4D97-AF65-F5344CB8AC3E}">
        <p14:creationId xmlns:p14="http://schemas.microsoft.com/office/powerpoint/2010/main" val="2572052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9BFD713-F486-40B5-978F-6A22D92262B9}"/>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B3A5FD95-256A-4F17-A892-84880DFB3524}"/>
              </a:ext>
            </a:extLst>
          </p:cNvPr>
          <p:cNvSpPr>
            <a:spLocks noGrp="1"/>
          </p:cNvSpPr>
          <p:nvPr>
            <p:ph type="sldNum" sz="quarter" idx="12"/>
          </p:nvPr>
        </p:nvSpPr>
        <p:spPr/>
        <p:txBody>
          <a:bodyPr/>
          <a:lstStyle/>
          <a:p>
            <a:pPr algn="ctr"/>
            <a:fld id="{48A1333E-11F9-45BF-8ACE-2803B6FE782D}" type="slidenum">
              <a:rPr lang="en-US" smtClean="0"/>
              <a:pPr algn="ctr"/>
              <a:t>6</a:t>
            </a:fld>
            <a:endParaRPr lang="en-US" dirty="0"/>
          </a:p>
        </p:txBody>
      </p:sp>
      <p:sp>
        <p:nvSpPr>
          <p:cNvPr id="5" name="Text Placeholder 4">
            <a:extLst>
              <a:ext uri="{FF2B5EF4-FFF2-40B4-BE49-F238E27FC236}">
                <a16:creationId xmlns:a16="http://schemas.microsoft.com/office/drawing/2014/main" id="{0D13F943-E5B6-4C87-8DB4-3C5BA2952558}"/>
              </a:ext>
            </a:extLst>
          </p:cNvPr>
          <p:cNvSpPr>
            <a:spLocks noGrp="1"/>
          </p:cNvSpPr>
          <p:nvPr>
            <p:ph type="body" sz="quarter" idx="14"/>
          </p:nvPr>
        </p:nvSpPr>
        <p:spPr/>
        <p:txBody>
          <a:bodyPr/>
          <a:lstStyle/>
          <a:p>
            <a:pPr marL="0" indent="0">
              <a:buNone/>
            </a:pPr>
            <a:r>
              <a:rPr lang="en-US" altLang="sl-SI" dirty="0">
                <a:ea typeface="ＭＳ Ｐゴシック"/>
              </a:rPr>
              <a:t>Burnout is the </a:t>
            </a:r>
            <a:r>
              <a:rPr lang="en-US" dirty="0">
                <a:ea typeface="ＭＳ Ｐゴシック"/>
              </a:rPr>
              <a:t>result of chronic workplace stress that has not been managed successfully. It is characterized by: </a:t>
            </a:r>
            <a:endParaRPr lang="en-US" dirty="0">
              <a:cs typeface="Calibri"/>
            </a:endParaRPr>
          </a:p>
          <a:p>
            <a:pPr lvl="1"/>
            <a:r>
              <a:rPr lang="en-US" sz="2400" dirty="0"/>
              <a:t>exhaustion or energy depletion</a:t>
            </a:r>
            <a:endParaRPr lang="en-US" sz="2400" dirty="0">
              <a:cs typeface="Calibri"/>
            </a:endParaRPr>
          </a:p>
          <a:p>
            <a:pPr lvl="1"/>
            <a:r>
              <a:rPr lang="en-US" sz="2400" dirty="0"/>
              <a:t>feelings of negativity towards one's job</a:t>
            </a:r>
            <a:endParaRPr lang="en-US" sz="2400" dirty="0">
              <a:cs typeface="Calibri" panose="020F0502020204030204"/>
            </a:endParaRPr>
          </a:p>
          <a:p>
            <a:pPr lvl="1"/>
            <a:r>
              <a:rPr lang="en-US" sz="2400" dirty="0"/>
              <a:t>reduced professional efficacy.</a:t>
            </a:r>
            <a:endParaRPr lang="en-US" altLang="sl-SI" sz="2400" dirty="0">
              <a:ea typeface="ＭＳ Ｐゴシック"/>
            </a:endParaRPr>
          </a:p>
          <a:p>
            <a:pPr marL="457200" lvl="1" indent="0">
              <a:buNone/>
            </a:pPr>
            <a:endParaRPr lang="en-US" altLang="sl-SI" sz="2400" dirty="0">
              <a:ea typeface="ＭＳ Ｐゴシック"/>
            </a:endParaRPr>
          </a:p>
          <a:p>
            <a:pPr marL="457200" lvl="1" indent="0">
              <a:buNone/>
            </a:pPr>
            <a:r>
              <a:rPr lang="en-US" altLang="sl-SI" sz="2400" dirty="0">
                <a:ea typeface="ＭＳ Ｐゴシック"/>
              </a:rPr>
              <a:t>Burnout is common among those who work with people </a:t>
            </a:r>
            <a:r>
              <a:rPr lang="en-US" altLang="sl-SI" sz="2400" b="1" dirty="0">
                <a:ea typeface="ＭＳ Ｐゴシック"/>
              </a:rPr>
              <a:t>in distress.</a:t>
            </a:r>
            <a:endParaRPr lang="en-US" altLang="sl-SI" sz="2400" dirty="0">
              <a:ea typeface="ＭＳ Ｐゴシック"/>
              <a:cs typeface="Calibri"/>
            </a:endParaRPr>
          </a:p>
          <a:p>
            <a:endParaRPr lang="en-US" dirty="0"/>
          </a:p>
        </p:txBody>
      </p:sp>
      <p:sp>
        <p:nvSpPr>
          <p:cNvPr id="6" name="Text Placeholder 5">
            <a:extLst>
              <a:ext uri="{FF2B5EF4-FFF2-40B4-BE49-F238E27FC236}">
                <a16:creationId xmlns:a16="http://schemas.microsoft.com/office/drawing/2014/main" id="{C6BCCEE4-EDBF-4E74-B407-AED7DB1CAC44}"/>
              </a:ext>
            </a:extLst>
          </p:cNvPr>
          <p:cNvSpPr>
            <a:spLocks noGrp="1"/>
          </p:cNvSpPr>
          <p:nvPr>
            <p:ph type="body" sz="quarter" idx="13"/>
          </p:nvPr>
        </p:nvSpPr>
        <p:spPr/>
        <p:txBody>
          <a:bodyPr/>
          <a:lstStyle/>
          <a:p>
            <a:r>
              <a:rPr lang="en-US" sz="2800" b="1" dirty="0"/>
              <a:t>What is burnout?</a:t>
            </a:r>
            <a:endParaRPr lang="en-US" dirty="0"/>
          </a:p>
        </p:txBody>
      </p:sp>
    </p:spTree>
    <p:extLst>
      <p:ext uri="{BB962C8B-B14F-4D97-AF65-F5344CB8AC3E}">
        <p14:creationId xmlns:p14="http://schemas.microsoft.com/office/powerpoint/2010/main" val="239059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47B94EF-2199-4EC3-A1AD-F1566FDDFE70}"/>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89EA894D-CADE-4E19-8434-F1C3B2F152E6}"/>
              </a:ext>
            </a:extLst>
          </p:cNvPr>
          <p:cNvSpPr>
            <a:spLocks noGrp="1"/>
          </p:cNvSpPr>
          <p:nvPr>
            <p:ph type="sldNum" sz="quarter" idx="12"/>
          </p:nvPr>
        </p:nvSpPr>
        <p:spPr/>
        <p:txBody>
          <a:bodyPr/>
          <a:lstStyle/>
          <a:p>
            <a:pPr algn="ctr"/>
            <a:fld id="{48A1333E-11F9-45BF-8ACE-2803B6FE782D}" type="slidenum">
              <a:rPr lang="en-US" smtClean="0"/>
              <a:pPr algn="ctr"/>
              <a:t>7</a:t>
            </a:fld>
            <a:endParaRPr lang="en-US" dirty="0"/>
          </a:p>
        </p:txBody>
      </p:sp>
      <p:sp>
        <p:nvSpPr>
          <p:cNvPr id="7" name="Text Placeholder 6">
            <a:extLst>
              <a:ext uri="{FF2B5EF4-FFF2-40B4-BE49-F238E27FC236}">
                <a16:creationId xmlns:a16="http://schemas.microsoft.com/office/drawing/2014/main" id="{3D51C2E1-FE43-4C98-BF0B-728541CCD4DE}"/>
              </a:ext>
            </a:extLst>
          </p:cNvPr>
          <p:cNvSpPr>
            <a:spLocks noGrp="1"/>
          </p:cNvSpPr>
          <p:nvPr>
            <p:ph type="body" sz="quarter" idx="13"/>
          </p:nvPr>
        </p:nvSpPr>
        <p:spPr/>
        <p:txBody>
          <a:bodyPr/>
          <a:lstStyle/>
          <a:p>
            <a:r>
              <a:rPr lang="en-US" dirty="0">
                <a:cs typeface="Arial"/>
              </a:rPr>
              <a:t>Stress and burnout</a:t>
            </a:r>
            <a:endParaRPr lang="en-US" dirty="0"/>
          </a:p>
        </p:txBody>
      </p:sp>
      <p:graphicFrame>
        <p:nvGraphicFramePr>
          <p:cNvPr id="8" name="Table 7">
            <a:extLst>
              <a:ext uri="{FF2B5EF4-FFF2-40B4-BE49-F238E27FC236}">
                <a16:creationId xmlns:a16="http://schemas.microsoft.com/office/drawing/2014/main" id="{55205817-922F-4820-95E5-011FE6374077}"/>
              </a:ext>
            </a:extLst>
          </p:cNvPr>
          <p:cNvGraphicFramePr>
            <a:graphicFrameLocks noGrp="1"/>
          </p:cNvGraphicFramePr>
          <p:nvPr>
            <p:extLst>
              <p:ext uri="{D42A27DB-BD31-4B8C-83A1-F6EECF244321}">
                <p14:modId xmlns:p14="http://schemas.microsoft.com/office/powerpoint/2010/main" val="4005173059"/>
              </p:ext>
            </p:extLst>
          </p:nvPr>
        </p:nvGraphicFramePr>
        <p:xfrm>
          <a:off x="0" y="1381761"/>
          <a:ext cx="11917679" cy="4834259"/>
        </p:xfrm>
        <a:graphic>
          <a:graphicData uri="http://schemas.openxmlformats.org/drawingml/2006/table">
            <a:tbl>
              <a:tblPr/>
              <a:tblGrid>
                <a:gridCol w="5974080">
                  <a:extLst>
                    <a:ext uri="{9D8B030D-6E8A-4147-A177-3AD203B41FA5}">
                      <a16:colId xmlns:a16="http://schemas.microsoft.com/office/drawing/2014/main" val="20000"/>
                    </a:ext>
                  </a:extLst>
                </a:gridCol>
                <a:gridCol w="5943599">
                  <a:extLst>
                    <a:ext uri="{9D8B030D-6E8A-4147-A177-3AD203B41FA5}">
                      <a16:colId xmlns:a16="http://schemas.microsoft.com/office/drawing/2014/main" val="20001"/>
                    </a:ext>
                  </a:extLst>
                </a:gridCol>
              </a:tblGrid>
              <a:tr h="518745">
                <a:tc>
                  <a:txBody>
                    <a:bodyPr/>
                    <a:lstStyle/>
                    <a:p>
                      <a:pPr algn="ctr"/>
                      <a:r>
                        <a:rPr lang="en-US" sz="2800" b="1" i="0" dirty="0">
                          <a:solidFill>
                            <a:schemeClr val="accent1"/>
                          </a:solidFill>
                        </a:rPr>
                        <a:t>Stress</a:t>
                      </a:r>
                    </a:p>
                  </a:txBody>
                  <a:tcPr marL="0" marR="0" marT="0"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2800" b="1" i="0" dirty="0">
                          <a:solidFill>
                            <a:schemeClr val="accent1"/>
                          </a:solidFill>
                        </a:rPr>
                        <a:t>Burnout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10000"/>
                  </a:ext>
                </a:extLst>
              </a:tr>
              <a:tr h="573930">
                <a:tc>
                  <a:txBody>
                    <a:bodyPr/>
                    <a:lstStyle/>
                    <a:p>
                      <a:pPr marL="122238" indent="0" algn="ctr"/>
                      <a:r>
                        <a:rPr lang="en-US" sz="2000" dirty="0">
                          <a:solidFill>
                            <a:schemeClr val="accent1"/>
                          </a:solidFill>
                        </a:rPr>
                        <a:t>Over-engagement</a:t>
                      </a:r>
                    </a:p>
                  </a:txBody>
                  <a:tcPr marL="0" marR="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68275" indent="0" algn="ctr"/>
                      <a:r>
                        <a:rPr lang="en-US" sz="2000" dirty="0">
                          <a:solidFill>
                            <a:schemeClr val="accent1"/>
                          </a:solidFill>
                        </a:rPr>
                        <a:t>Disengagement</a:t>
                      </a:r>
                    </a:p>
                  </a:txBody>
                  <a:tcPr marL="0" marR="0" marT="0"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40153">
                <a:tc>
                  <a:txBody>
                    <a:bodyPr/>
                    <a:lstStyle/>
                    <a:p>
                      <a:pPr marL="122238" indent="0" algn="ctr"/>
                      <a:r>
                        <a:rPr lang="en-US" sz="2000" dirty="0">
                          <a:solidFill>
                            <a:schemeClr val="accent1"/>
                          </a:solidFill>
                        </a:rPr>
                        <a:t>Emotions are over-reactive</a:t>
                      </a:r>
                    </a:p>
                  </a:txBody>
                  <a:tcPr marL="0" marR="0"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68275" indent="0" algn="ctr"/>
                      <a:r>
                        <a:rPr lang="en-US" sz="2000" dirty="0">
                          <a:solidFill>
                            <a:schemeClr val="accent1"/>
                          </a:solidFill>
                        </a:rPr>
                        <a:t>Emotions are blunted</a:t>
                      </a:r>
                    </a:p>
                  </a:txBody>
                  <a:tcPr marL="0" marR="0" marT="0"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40819">
                <a:tc>
                  <a:txBody>
                    <a:bodyPr/>
                    <a:lstStyle/>
                    <a:p>
                      <a:pPr marL="122238" indent="0" algn="ctr"/>
                      <a:r>
                        <a:rPr lang="en-US" sz="2000" dirty="0">
                          <a:solidFill>
                            <a:schemeClr val="accent1"/>
                          </a:solidFill>
                        </a:rPr>
                        <a:t>Urgency,</a:t>
                      </a:r>
                      <a:r>
                        <a:rPr lang="en-US" sz="2000" baseline="0" dirty="0">
                          <a:solidFill>
                            <a:schemeClr val="accent1"/>
                          </a:solidFill>
                        </a:rPr>
                        <a:t> </a:t>
                      </a:r>
                      <a:r>
                        <a:rPr lang="en-US" sz="2000" dirty="0">
                          <a:solidFill>
                            <a:schemeClr val="accent1"/>
                          </a:solidFill>
                        </a:rPr>
                        <a:t>hyperactivity</a:t>
                      </a:r>
                    </a:p>
                  </a:txBody>
                  <a:tcPr marL="0" marR="0"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68275" indent="0" algn="ctr"/>
                      <a:r>
                        <a:rPr lang="en-US" sz="2000" dirty="0">
                          <a:solidFill>
                            <a:schemeClr val="accent1"/>
                          </a:solidFill>
                        </a:rPr>
                        <a:t>Helplessness,</a:t>
                      </a:r>
                      <a:r>
                        <a:rPr lang="en-US" sz="2000" baseline="0" dirty="0">
                          <a:solidFill>
                            <a:schemeClr val="accent1"/>
                          </a:solidFill>
                        </a:rPr>
                        <a:t> </a:t>
                      </a:r>
                      <a:r>
                        <a:rPr lang="en-US" sz="2000" dirty="0">
                          <a:solidFill>
                            <a:schemeClr val="accent1"/>
                          </a:solidFill>
                        </a:rPr>
                        <a:t>hopelessness</a:t>
                      </a:r>
                    </a:p>
                  </a:txBody>
                  <a:tcPr marL="0" marR="0" marT="0"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640153">
                <a:tc>
                  <a:txBody>
                    <a:bodyPr/>
                    <a:lstStyle/>
                    <a:p>
                      <a:pPr marL="122238" indent="0" algn="ctr"/>
                      <a:r>
                        <a:rPr lang="en-US" sz="2000" dirty="0">
                          <a:solidFill>
                            <a:schemeClr val="accent1"/>
                          </a:solidFill>
                        </a:rPr>
                        <a:t>Loss of energy</a:t>
                      </a:r>
                    </a:p>
                  </a:txBody>
                  <a:tcPr marL="0" marR="0"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68275" indent="0" algn="ctr"/>
                      <a:r>
                        <a:rPr lang="en-US" sz="2000" dirty="0">
                          <a:solidFill>
                            <a:schemeClr val="accent1"/>
                          </a:solidFill>
                        </a:rPr>
                        <a:t>Loss of motivation, ideals and hope</a:t>
                      </a:r>
                    </a:p>
                  </a:txBody>
                  <a:tcPr marL="0" marR="0" marT="0"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640153">
                <a:tc>
                  <a:txBody>
                    <a:bodyPr/>
                    <a:lstStyle/>
                    <a:p>
                      <a:pPr marL="122238" indent="0" algn="ctr"/>
                      <a:r>
                        <a:rPr lang="en-US" sz="2000" dirty="0">
                          <a:solidFill>
                            <a:schemeClr val="accent1"/>
                          </a:solidFill>
                        </a:rPr>
                        <a:t>Leads to anxiety disorders</a:t>
                      </a:r>
                    </a:p>
                  </a:txBody>
                  <a:tcPr marL="0" marR="0"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68275" indent="0" algn="ctr"/>
                      <a:r>
                        <a:rPr lang="en-US" sz="2000" dirty="0">
                          <a:solidFill>
                            <a:schemeClr val="accent1"/>
                          </a:solidFill>
                        </a:rPr>
                        <a:t>Leads to detachment and depression</a:t>
                      </a:r>
                    </a:p>
                  </a:txBody>
                  <a:tcPr marL="0" marR="0" marT="0"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640153">
                <a:tc>
                  <a:txBody>
                    <a:bodyPr/>
                    <a:lstStyle/>
                    <a:p>
                      <a:pPr marL="122238" indent="0" algn="ctr"/>
                      <a:r>
                        <a:rPr lang="en-US" sz="2000" dirty="0">
                          <a:solidFill>
                            <a:schemeClr val="accent1"/>
                          </a:solidFill>
                        </a:rPr>
                        <a:t>Primary damage is physical</a:t>
                      </a:r>
                    </a:p>
                  </a:txBody>
                  <a:tcPr marL="0" marR="0"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68275" indent="0" algn="ctr"/>
                      <a:r>
                        <a:rPr lang="en-US" sz="2000" dirty="0">
                          <a:solidFill>
                            <a:schemeClr val="accent1"/>
                          </a:solidFill>
                        </a:rPr>
                        <a:t>Primary damage is emotional</a:t>
                      </a:r>
                    </a:p>
                  </a:txBody>
                  <a:tcPr marL="0" marR="0" marT="0"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640153">
                <a:tc>
                  <a:txBody>
                    <a:bodyPr/>
                    <a:lstStyle/>
                    <a:p>
                      <a:pPr marL="122238" indent="0" algn="ctr"/>
                      <a:r>
                        <a:rPr lang="en-US" sz="2000" dirty="0">
                          <a:solidFill>
                            <a:schemeClr val="accent1"/>
                          </a:solidFill>
                        </a:rPr>
                        <a:t>May kill you prematurely</a:t>
                      </a:r>
                    </a:p>
                  </a:txBody>
                  <a:tcPr marL="0" marR="0"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68275" indent="0" algn="ctr"/>
                      <a:r>
                        <a:rPr lang="en-US" sz="2000" dirty="0">
                          <a:solidFill>
                            <a:schemeClr val="accent1"/>
                          </a:solidFill>
                        </a:rPr>
                        <a:t>May make it seem that life is not worth living</a:t>
                      </a:r>
                    </a:p>
                  </a:txBody>
                  <a:tcPr marL="0" marR="0" marT="0"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84755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4810CF3-76C0-4FBF-86AB-EF5CD67CD2BB}"/>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FBABA2FE-2302-4F93-863E-0A1A92DE08D0}"/>
              </a:ext>
            </a:extLst>
          </p:cNvPr>
          <p:cNvSpPr>
            <a:spLocks noGrp="1"/>
          </p:cNvSpPr>
          <p:nvPr>
            <p:ph type="sldNum" sz="quarter" idx="12"/>
          </p:nvPr>
        </p:nvSpPr>
        <p:spPr/>
        <p:txBody>
          <a:bodyPr/>
          <a:lstStyle/>
          <a:p>
            <a:pPr algn="ctr"/>
            <a:fld id="{48A1333E-11F9-45BF-8ACE-2803B6FE782D}" type="slidenum">
              <a:rPr lang="en-US" smtClean="0"/>
              <a:pPr algn="ctr"/>
              <a:t>8</a:t>
            </a:fld>
            <a:endParaRPr lang="en-US" dirty="0"/>
          </a:p>
        </p:txBody>
      </p:sp>
      <p:sp>
        <p:nvSpPr>
          <p:cNvPr id="5" name="Text Placeholder 4">
            <a:extLst>
              <a:ext uri="{FF2B5EF4-FFF2-40B4-BE49-F238E27FC236}">
                <a16:creationId xmlns:a16="http://schemas.microsoft.com/office/drawing/2014/main" id="{C7593524-CA81-4C68-9271-9155C78A3FD4}"/>
              </a:ext>
            </a:extLst>
          </p:cNvPr>
          <p:cNvSpPr>
            <a:spLocks noGrp="1"/>
          </p:cNvSpPr>
          <p:nvPr>
            <p:ph type="body" sz="quarter" idx="13"/>
          </p:nvPr>
        </p:nvSpPr>
        <p:spPr/>
        <p:txBody>
          <a:bodyPr/>
          <a:lstStyle/>
          <a:p>
            <a:r>
              <a:rPr lang="en-US" dirty="0">
                <a:cs typeface="Arial"/>
              </a:rPr>
              <a:t>The consequences of burnout </a:t>
            </a:r>
            <a:endParaRPr lang="en-US" dirty="0"/>
          </a:p>
        </p:txBody>
      </p:sp>
      <p:pic>
        <p:nvPicPr>
          <p:cNvPr id="6" name="Picture 4">
            <a:extLst>
              <a:ext uri="{FF2B5EF4-FFF2-40B4-BE49-F238E27FC236}">
                <a16:creationId xmlns:a16="http://schemas.microsoft.com/office/drawing/2014/main" id="{6467A62C-E87B-4810-8C62-45A37827746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52320" y="1220898"/>
            <a:ext cx="7415348" cy="5204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6244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A86CF23-6A0B-470B-84E4-57A0F0B8B26F}"/>
              </a:ext>
            </a:extLst>
          </p:cNvPr>
          <p:cNvSpPr>
            <a:spLocks noGrp="1"/>
          </p:cNvSpPr>
          <p:nvPr>
            <p:ph type="ftr" sz="quarter" idx="11"/>
          </p:nvPr>
        </p:nvSpPr>
        <p:spPr/>
        <p:txBody>
          <a:bodyPr/>
          <a:lstStyle/>
          <a:p>
            <a:pPr algn="r"/>
            <a:r>
              <a:rPr lang="en-US" dirty="0"/>
              <a:t>Module 5</a:t>
            </a:r>
          </a:p>
        </p:txBody>
      </p:sp>
      <p:sp>
        <p:nvSpPr>
          <p:cNvPr id="3" name="Slide Number Placeholder 2">
            <a:extLst>
              <a:ext uri="{FF2B5EF4-FFF2-40B4-BE49-F238E27FC236}">
                <a16:creationId xmlns:a16="http://schemas.microsoft.com/office/drawing/2014/main" id="{051822CA-19FB-4F5A-94B4-E0F5EA9ACD4A}"/>
              </a:ext>
            </a:extLst>
          </p:cNvPr>
          <p:cNvSpPr>
            <a:spLocks noGrp="1"/>
          </p:cNvSpPr>
          <p:nvPr>
            <p:ph type="sldNum" sz="quarter" idx="12"/>
          </p:nvPr>
        </p:nvSpPr>
        <p:spPr/>
        <p:txBody>
          <a:bodyPr/>
          <a:lstStyle/>
          <a:p>
            <a:pPr algn="ctr"/>
            <a:fld id="{48A1333E-11F9-45BF-8ACE-2803B6FE782D}" type="slidenum">
              <a:rPr lang="en-US" smtClean="0"/>
              <a:pPr algn="ctr"/>
              <a:t>9</a:t>
            </a:fld>
            <a:endParaRPr lang="en-US" dirty="0"/>
          </a:p>
        </p:txBody>
      </p:sp>
      <p:sp>
        <p:nvSpPr>
          <p:cNvPr id="5" name="Text Placeholder 4">
            <a:extLst>
              <a:ext uri="{FF2B5EF4-FFF2-40B4-BE49-F238E27FC236}">
                <a16:creationId xmlns:a16="http://schemas.microsoft.com/office/drawing/2014/main" id="{6C600D5F-7D69-4064-A2EC-E20B4661848B}"/>
              </a:ext>
            </a:extLst>
          </p:cNvPr>
          <p:cNvSpPr>
            <a:spLocks noGrp="1"/>
          </p:cNvSpPr>
          <p:nvPr>
            <p:ph type="body" sz="quarter" idx="13"/>
          </p:nvPr>
        </p:nvSpPr>
        <p:spPr/>
        <p:txBody>
          <a:bodyPr/>
          <a:lstStyle/>
          <a:p>
            <a:r>
              <a:rPr lang="en-US" sz="2800" b="1" dirty="0"/>
              <a:t>Caring for the </a:t>
            </a:r>
            <a:r>
              <a:rPr lang="en-US" sz="2800" b="1" dirty="0" err="1"/>
              <a:t>carers</a:t>
            </a:r>
            <a:endParaRPr lang="en-US" dirty="0"/>
          </a:p>
        </p:txBody>
      </p:sp>
      <p:sp>
        <p:nvSpPr>
          <p:cNvPr id="8" name="TextBox 7">
            <a:extLst>
              <a:ext uri="{FF2B5EF4-FFF2-40B4-BE49-F238E27FC236}">
                <a16:creationId xmlns:a16="http://schemas.microsoft.com/office/drawing/2014/main" id="{C3AE406B-F092-4438-8D3B-5FA06A98B53E}"/>
              </a:ext>
            </a:extLst>
          </p:cNvPr>
          <p:cNvSpPr txBox="1"/>
          <p:nvPr/>
        </p:nvSpPr>
        <p:spPr>
          <a:xfrm>
            <a:off x="652507" y="2338622"/>
            <a:ext cx="11269639" cy="2492990"/>
          </a:xfrm>
          <a:prstGeom prst="rect">
            <a:avLst/>
          </a:prstGeom>
          <a:solidFill>
            <a:schemeClr val="bg1">
              <a:lumMod val="95000"/>
            </a:schemeClr>
          </a:solidFill>
        </p:spPr>
        <p:txBody>
          <a:bodyPr wrap="square" rIns="1872000">
            <a:spAutoFit/>
          </a:bodyPr>
          <a:lstStyle/>
          <a:p>
            <a:pPr marL="0" indent="0" algn="r">
              <a:buNone/>
            </a:pPr>
            <a:r>
              <a:rPr lang="en-US" sz="2000" b="1" i="1" dirty="0">
                <a:solidFill>
                  <a:schemeClr val="accent4"/>
                </a:solidFill>
                <a:ea typeface="+mn-lt"/>
                <a:cs typeface="+mn-lt"/>
              </a:rPr>
              <a:t>“Helping clients deal with physical abuse, sexual abuse, or HIV infection is emotionally draining. Issues that surface during counselling sessions may address painful or unresolved experiences of the counsellor. Counsellors often experience emotional burnout, depression, and difficulties in their own relationships.” </a:t>
            </a:r>
          </a:p>
          <a:p>
            <a:pPr marL="0" indent="0">
              <a:buNone/>
            </a:pPr>
            <a:endParaRPr lang="en-US" sz="2000" b="1" i="1" dirty="0">
              <a:solidFill>
                <a:schemeClr val="accent2"/>
              </a:solidFill>
              <a:ea typeface="+mn-lt"/>
              <a:cs typeface="+mn-lt"/>
            </a:endParaRPr>
          </a:p>
          <a:p>
            <a:pPr indent="0" algn="r"/>
            <a:r>
              <a:rPr lang="en-US" b="1" i="1" dirty="0">
                <a:solidFill>
                  <a:schemeClr val="accent1">
                    <a:lumMod val="60000"/>
                    <a:lumOff val="40000"/>
                  </a:schemeClr>
                </a:solidFill>
                <a:ea typeface="+mn-lt"/>
                <a:cs typeface="+mn-lt"/>
              </a:rPr>
              <a:t>(Southern African AIDS Training Program, Counselling Guidelines on Domestic Violence, SAT, 2001, p. 21).</a:t>
            </a:r>
          </a:p>
        </p:txBody>
      </p:sp>
    </p:spTree>
    <p:extLst>
      <p:ext uri="{BB962C8B-B14F-4D97-AF65-F5344CB8AC3E}">
        <p14:creationId xmlns:p14="http://schemas.microsoft.com/office/powerpoint/2010/main" val="2355711430"/>
      </p:ext>
    </p:extLst>
  </p:cSld>
  <p:clrMapOvr>
    <a:masterClrMapping/>
  </p:clrMapOvr>
</p:sld>
</file>

<file path=ppt/theme/theme1.xml><?xml version="1.0" encoding="utf-8"?>
<a:theme xmlns:a="http://schemas.openxmlformats.org/drawingml/2006/main" name="1_Office Theme">
  <a:themeElements>
    <a:clrScheme name="Custom 3">
      <a:dk1>
        <a:sysClr val="windowText" lastClr="000000"/>
      </a:dk1>
      <a:lt1>
        <a:sysClr val="window" lastClr="FFFFFF"/>
      </a:lt1>
      <a:dk2>
        <a:srgbClr val="44546A"/>
      </a:dk2>
      <a:lt2>
        <a:srgbClr val="C8F0FF"/>
      </a:lt2>
      <a:accent1>
        <a:srgbClr val="414042"/>
      </a:accent1>
      <a:accent2>
        <a:srgbClr val="ED1C24"/>
      </a:accent2>
      <a:accent3>
        <a:srgbClr val="008C44"/>
      </a:accent3>
      <a:accent4>
        <a:srgbClr val="00ADEF"/>
      </a:accent4>
      <a:accent5>
        <a:srgbClr val="5B9BD5"/>
      </a:accent5>
      <a:accent6>
        <a:srgbClr val="70AD47"/>
      </a:accent6>
      <a:hlink>
        <a:srgbClr val="0563C1"/>
      </a:hlink>
      <a:folHlink>
        <a:srgbClr val="954F72"/>
      </a:folHlink>
    </a:clrScheme>
    <a:fontScheme name="GBV">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TotalTime>
  <Words>1711</Words>
  <Application>Microsoft Office PowerPoint</Application>
  <PresentationFormat>Widescreen</PresentationFormat>
  <Paragraphs>255</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Wingdings</vt:lpstr>
      <vt:lpstr>Wingdings 2</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Gregory van der Donk</dc:creator>
  <cp:lastModifiedBy>Diana Quick</cp:lastModifiedBy>
  <cp:revision>54</cp:revision>
  <dcterms:created xsi:type="dcterms:W3CDTF">2021-01-21T17:31:54Z</dcterms:created>
  <dcterms:modified xsi:type="dcterms:W3CDTF">2021-02-19T14:26:21Z</dcterms:modified>
</cp:coreProperties>
</file>